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2"/>
  </p:notesMasterIdLst>
  <p:sldIdLst>
    <p:sldId id="256" r:id="rId5"/>
    <p:sldId id="258" r:id="rId6"/>
    <p:sldId id="260" r:id="rId7"/>
    <p:sldId id="266" r:id="rId8"/>
    <p:sldId id="267" r:id="rId9"/>
    <p:sldId id="265" r:id="rId10"/>
    <p:sldId id="268" r:id="rId11"/>
    <p:sldId id="269" r:id="rId12"/>
    <p:sldId id="270" r:id="rId13"/>
    <p:sldId id="271" r:id="rId14"/>
    <p:sldId id="261" r:id="rId15"/>
    <p:sldId id="262" r:id="rId16"/>
    <p:sldId id="263" r:id="rId17"/>
    <p:sldId id="264" r:id="rId18"/>
    <p:sldId id="259" r:id="rId19"/>
    <p:sldId id="272" r:id="rId20"/>
    <p:sldId id="27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49" autoAdjust="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ëlle  Huisman" userId="55be1199-5f3d-4c54-9c78-5059b7043508" providerId="ADAL" clId="{11F44647-0312-4BE8-8A2F-F091B16E5ADE}"/>
    <pc:docChg chg="modSld sldOrd">
      <pc:chgData name="Mariëlle  Huisman" userId="55be1199-5f3d-4c54-9c78-5059b7043508" providerId="ADAL" clId="{11F44647-0312-4BE8-8A2F-F091B16E5ADE}" dt="2019-09-16T08:40:41.673" v="65" actId="20577"/>
      <pc:docMkLst>
        <pc:docMk/>
      </pc:docMkLst>
      <pc:sldChg chg="modSp">
        <pc:chgData name="Mariëlle  Huisman" userId="55be1199-5f3d-4c54-9c78-5059b7043508" providerId="ADAL" clId="{11F44647-0312-4BE8-8A2F-F091B16E5ADE}" dt="2019-09-09T14:14:56.260" v="5" actId="20577"/>
        <pc:sldMkLst>
          <pc:docMk/>
          <pc:sldMk cId="2658256103" sldId="256"/>
        </pc:sldMkLst>
        <pc:spChg chg="mod">
          <ac:chgData name="Mariëlle  Huisman" userId="55be1199-5f3d-4c54-9c78-5059b7043508" providerId="ADAL" clId="{11F44647-0312-4BE8-8A2F-F091B16E5ADE}" dt="2019-09-09T14:14:56.260" v="5" actId="20577"/>
          <ac:spMkLst>
            <pc:docMk/>
            <pc:sldMk cId="2658256103" sldId="256"/>
            <ac:spMk id="2" creationId="{53F8CEBD-AA2C-4AB3-BC71-4A34A5564AFC}"/>
          </ac:spMkLst>
        </pc:spChg>
      </pc:sldChg>
      <pc:sldChg chg="modSp">
        <pc:chgData name="Mariëlle  Huisman" userId="55be1199-5f3d-4c54-9c78-5059b7043508" providerId="ADAL" clId="{11F44647-0312-4BE8-8A2F-F091B16E5ADE}" dt="2019-09-16T08:40:41.673" v="65" actId="20577"/>
        <pc:sldMkLst>
          <pc:docMk/>
          <pc:sldMk cId="1584027413" sldId="258"/>
        </pc:sldMkLst>
        <pc:spChg chg="mod">
          <ac:chgData name="Mariëlle  Huisman" userId="55be1199-5f3d-4c54-9c78-5059b7043508" providerId="ADAL" clId="{11F44647-0312-4BE8-8A2F-F091B16E5ADE}" dt="2019-09-16T08:40:41.673" v="65" actId="20577"/>
          <ac:spMkLst>
            <pc:docMk/>
            <pc:sldMk cId="1584027413" sldId="258"/>
            <ac:spMk id="2" creationId="{B4F0710E-A853-48D0-B32D-2202D66CB63F}"/>
          </ac:spMkLst>
        </pc:spChg>
      </pc:sldChg>
      <pc:sldChg chg="ord">
        <pc:chgData name="Mariëlle  Huisman" userId="55be1199-5f3d-4c54-9c78-5059b7043508" providerId="ADAL" clId="{11F44647-0312-4BE8-8A2F-F091B16E5ADE}" dt="2019-09-09T14:15:32.623" v="6" actId="20577"/>
        <pc:sldMkLst>
          <pc:docMk/>
          <pc:sldMk cId="565171019" sldId="265"/>
        </pc:sldMkLst>
      </pc:sldChg>
      <pc:sldChg chg="modSp">
        <pc:chgData name="Mariëlle  Huisman" userId="55be1199-5f3d-4c54-9c78-5059b7043508" providerId="ADAL" clId="{11F44647-0312-4BE8-8A2F-F091B16E5ADE}" dt="2019-09-09T14:16:13.018" v="10" actId="20577"/>
        <pc:sldMkLst>
          <pc:docMk/>
          <pc:sldMk cId="225421774" sldId="269"/>
        </pc:sldMkLst>
        <pc:spChg chg="mod">
          <ac:chgData name="Mariëlle  Huisman" userId="55be1199-5f3d-4c54-9c78-5059b7043508" providerId="ADAL" clId="{11F44647-0312-4BE8-8A2F-F091B16E5ADE}" dt="2019-09-09T14:16:13.018" v="10" actId="20577"/>
          <ac:spMkLst>
            <pc:docMk/>
            <pc:sldMk cId="225421774" sldId="269"/>
            <ac:spMk id="2" creationId="{B4F0710E-A853-48D0-B32D-2202D66CB63F}"/>
          </ac:spMkLst>
        </pc:spChg>
      </pc:sldChg>
      <pc:sldChg chg="modSp">
        <pc:chgData name="Mariëlle  Huisman" userId="55be1199-5f3d-4c54-9c78-5059b7043508" providerId="ADAL" clId="{11F44647-0312-4BE8-8A2F-F091B16E5ADE}" dt="2019-09-09T14:16:43.067" v="57" actId="20577"/>
        <pc:sldMkLst>
          <pc:docMk/>
          <pc:sldMk cId="4118739449" sldId="271"/>
        </pc:sldMkLst>
        <pc:spChg chg="mod">
          <ac:chgData name="Mariëlle  Huisman" userId="55be1199-5f3d-4c54-9c78-5059b7043508" providerId="ADAL" clId="{11F44647-0312-4BE8-8A2F-F091B16E5ADE}" dt="2019-09-09T14:16:43.067" v="57" actId="20577"/>
          <ac:spMkLst>
            <pc:docMk/>
            <pc:sldMk cId="4118739449" sldId="271"/>
            <ac:spMk id="2" creationId="{B4F0710E-A853-48D0-B32D-2202D66CB63F}"/>
          </ac:spMkLst>
        </pc:spChg>
      </pc:sldChg>
      <pc:sldChg chg="modSp">
        <pc:chgData name="Mariëlle  Huisman" userId="55be1199-5f3d-4c54-9c78-5059b7043508" providerId="ADAL" clId="{11F44647-0312-4BE8-8A2F-F091B16E5ADE}" dt="2019-09-10T07:49:54.428" v="58" actId="20577"/>
        <pc:sldMkLst>
          <pc:docMk/>
          <pc:sldMk cId="978912178" sldId="273"/>
        </pc:sldMkLst>
        <pc:spChg chg="mod">
          <ac:chgData name="Mariëlle  Huisman" userId="55be1199-5f3d-4c54-9c78-5059b7043508" providerId="ADAL" clId="{11F44647-0312-4BE8-8A2F-F091B16E5ADE}" dt="2019-09-10T07:49:54.428" v="58" actId="20577"/>
          <ac:spMkLst>
            <pc:docMk/>
            <pc:sldMk cId="978912178" sldId="273"/>
            <ac:spMk id="2" creationId="{AA99E180-70BA-428C-B58F-A52616E4FDE7}"/>
          </ac:spMkLst>
        </pc:spChg>
      </pc:sldChg>
    </pc:docChg>
  </pc:docChgLst>
  <pc:docChgLst>
    <pc:chgData name="Mariëlle  Huisman" userId="55be1199-5f3d-4c54-9c78-5059b7043508" providerId="ADAL" clId="{BD89F5D7-4568-4E87-A7A3-9EB4E1F5698F}"/>
    <pc:docChg chg="undo custSel addSld modSld sldOrd">
      <pc:chgData name="Mariëlle  Huisman" userId="55be1199-5f3d-4c54-9c78-5059b7043508" providerId="ADAL" clId="{BD89F5D7-4568-4E87-A7A3-9EB4E1F5698F}" dt="2019-09-04T14:02:28.279" v="4138" actId="20577"/>
      <pc:docMkLst>
        <pc:docMk/>
      </pc:docMkLst>
      <pc:sldChg chg="modSp">
        <pc:chgData name="Mariëlle  Huisman" userId="55be1199-5f3d-4c54-9c78-5059b7043508" providerId="ADAL" clId="{BD89F5D7-4568-4E87-A7A3-9EB4E1F5698F}" dt="2019-09-02T10:02:06.478" v="1182" actId="20577"/>
        <pc:sldMkLst>
          <pc:docMk/>
          <pc:sldMk cId="2658256103" sldId="256"/>
        </pc:sldMkLst>
        <pc:spChg chg="mod">
          <ac:chgData name="Mariëlle  Huisman" userId="55be1199-5f3d-4c54-9c78-5059b7043508" providerId="ADAL" clId="{BD89F5D7-4568-4E87-A7A3-9EB4E1F5698F}" dt="2019-09-02T10:02:06.478" v="1182" actId="20577"/>
          <ac:spMkLst>
            <pc:docMk/>
            <pc:sldMk cId="2658256103" sldId="256"/>
            <ac:spMk id="2" creationId="{53F8CEBD-AA2C-4AB3-BC71-4A34A5564AFC}"/>
          </ac:spMkLst>
        </pc:spChg>
      </pc:sldChg>
      <pc:sldChg chg="modSp">
        <pc:chgData name="Mariëlle  Huisman" userId="55be1199-5f3d-4c54-9c78-5059b7043508" providerId="ADAL" clId="{BD89F5D7-4568-4E87-A7A3-9EB4E1F5698F}" dt="2019-09-04T14:02:28.279" v="4138" actId="20577"/>
        <pc:sldMkLst>
          <pc:docMk/>
          <pc:sldMk cId="1584027413" sldId="258"/>
        </pc:sldMkLst>
        <pc:spChg chg="mod">
          <ac:chgData name="Mariëlle  Huisman" userId="55be1199-5f3d-4c54-9c78-5059b7043508" providerId="ADAL" clId="{BD89F5D7-4568-4E87-A7A3-9EB4E1F5698F}" dt="2019-09-04T14:02:28.279" v="4138" actId="20577"/>
          <ac:spMkLst>
            <pc:docMk/>
            <pc:sldMk cId="1584027413" sldId="258"/>
            <ac:spMk id="2" creationId="{B4F0710E-A853-48D0-B32D-2202D66CB63F}"/>
          </ac:spMkLst>
        </pc:spChg>
      </pc:sldChg>
      <pc:sldChg chg="addSp delSp modSp add">
        <pc:chgData name="Mariëlle  Huisman" userId="55be1199-5f3d-4c54-9c78-5059b7043508" providerId="ADAL" clId="{BD89F5D7-4568-4E87-A7A3-9EB4E1F5698F}" dt="2019-09-04T13:47:49.785" v="3068" actId="20577"/>
        <pc:sldMkLst>
          <pc:docMk/>
          <pc:sldMk cId="1974128805" sldId="259"/>
        </pc:sldMkLst>
        <pc:spChg chg="mod">
          <ac:chgData name="Mariëlle  Huisman" userId="55be1199-5f3d-4c54-9c78-5059b7043508" providerId="ADAL" clId="{BD89F5D7-4568-4E87-A7A3-9EB4E1F5698F}" dt="2019-09-04T13:39:32.139" v="2888" actId="1076"/>
          <ac:spMkLst>
            <pc:docMk/>
            <pc:sldMk cId="1974128805" sldId="259"/>
            <ac:spMk id="2" creationId="{B4F0710E-A853-48D0-B32D-2202D66CB63F}"/>
          </ac:spMkLst>
        </pc:spChg>
        <pc:graphicFrameChg chg="add del mod">
          <ac:chgData name="Mariëlle  Huisman" userId="55be1199-5f3d-4c54-9c78-5059b7043508" providerId="ADAL" clId="{BD89F5D7-4568-4E87-A7A3-9EB4E1F5698F}" dt="2019-09-02T08:43:57.564" v="62" actId="3680"/>
          <ac:graphicFrameMkLst>
            <pc:docMk/>
            <pc:sldMk cId="1974128805" sldId="259"/>
            <ac:graphicFrameMk id="3" creationId="{9AA3F4D7-51F9-4D27-99CD-2A57EE20007A}"/>
          </ac:graphicFrameMkLst>
        </pc:graphicFrameChg>
        <pc:graphicFrameChg chg="mod modGraphic">
          <ac:chgData name="Mariëlle  Huisman" userId="55be1199-5f3d-4c54-9c78-5059b7043508" providerId="ADAL" clId="{BD89F5D7-4568-4E87-A7A3-9EB4E1F5698F}" dt="2019-09-04T13:47:49.785" v="3068" actId="20577"/>
          <ac:graphicFrameMkLst>
            <pc:docMk/>
            <pc:sldMk cId="1974128805" sldId="259"/>
            <ac:graphicFrameMk id="4" creationId="{B37E4061-6D34-47FC-9724-3C29131EB7C7}"/>
          </ac:graphicFrameMkLst>
        </pc:graphicFrameChg>
      </pc:sldChg>
      <pc:sldChg chg="addSp delSp modSp add ord">
        <pc:chgData name="Mariëlle  Huisman" userId="55be1199-5f3d-4c54-9c78-5059b7043508" providerId="ADAL" clId="{BD89F5D7-4568-4E87-A7A3-9EB4E1F5698F}" dt="2019-09-04T13:23:45.931" v="1645" actId="1076"/>
        <pc:sldMkLst>
          <pc:docMk/>
          <pc:sldMk cId="1840010648" sldId="260"/>
        </pc:sldMkLst>
        <pc:spChg chg="mod">
          <ac:chgData name="Mariëlle  Huisman" userId="55be1199-5f3d-4c54-9c78-5059b7043508" providerId="ADAL" clId="{BD89F5D7-4568-4E87-A7A3-9EB4E1F5698F}" dt="2019-09-04T13:23:45.931" v="1645" actId="1076"/>
          <ac:spMkLst>
            <pc:docMk/>
            <pc:sldMk cId="1840010648" sldId="260"/>
            <ac:spMk id="2" creationId="{B4F0710E-A853-48D0-B32D-2202D66CB63F}"/>
          </ac:spMkLst>
        </pc:spChg>
        <pc:spChg chg="add del mod">
          <ac:chgData name="Mariëlle  Huisman" userId="55be1199-5f3d-4c54-9c78-5059b7043508" providerId="ADAL" clId="{BD89F5D7-4568-4E87-A7A3-9EB4E1F5698F}" dt="2019-09-04T13:23:33.110" v="1642" actId="478"/>
          <ac:spMkLst>
            <pc:docMk/>
            <pc:sldMk cId="1840010648" sldId="260"/>
            <ac:spMk id="3" creationId="{40746919-D17E-4BD9-AAEB-96E15C03CEDE}"/>
          </ac:spMkLst>
        </pc:spChg>
        <pc:spChg chg="add del mod">
          <ac:chgData name="Mariëlle  Huisman" userId="55be1199-5f3d-4c54-9c78-5059b7043508" providerId="ADAL" clId="{BD89F5D7-4568-4E87-A7A3-9EB4E1F5698F}" dt="2019-09-04T12:56:52.216" v="1336" actId="11529"/>
          <ac:spMkLst>
            <pc:docMk/>
            <pc:sldMk cId="1840010648" sldId="260"/>
            <ac:spMk id="4" creationId="{9FDB4A4A-61F8-41CD-AFC0-A1ED33F24F72}"/>
          </ac:spMkLst>
        </pc:spChg>
      </pc:sldChg>
      <pc:sldChg chg="addSp delSp modSp add ord">
        <pc:chgData name="Mariëlle  Huisman" userId="55be1199-5f3d-4c54-9c78-5059b7043508" providerId="ADAL" clId="{BD89F5D7-4568-4E87-A7A3-9EB4E1F5698F}" dt="2019-09-04T13:17:30.152" v="1531" actId="20577"/>
        <pc:sldMkLst>
          <pc:docMk/>
          <pc:sldMk cId="3703212946" sldId="261"/>
        </pc:sldMkLst>
        <pc:spChg chg="mod">
          <ac:chgData name="Mariëlle  Huisman" userId="55be1199-5f3d-4c54-9c78-5059b7043508" providerId="ADAL" clId="{BD89F5D7-4568-4E87-A7A3-9EB4E1F5698F}" dt="2019-09-03T09:33:32.125" v="1183" actId="20577"/>
          <ac:spMkLst>
            <pc:docMk/>
            <pc:sldMk cId="3703212946" sldId="261"/>
            <ac:spMk id="2" creationId="{B4F0710E-A853-48D0-B32D-2202D66CB63F}"/>
          </ac:spMkLst>
        </pc:spChg>
        <pc:spChg chg="add mod">
          <ac:chgData name="Mariëlle  Huisman" userId="55be1199-5f3d-4c54-9c78-5059b7043508" providerId="ADAL" clId="{BD89F5D7-4568-4E87-A7A3-9EB4E1F5698F}" dt="2019-09-03T09:34:15.843" v="1187" actId="1076"/>
          <ac:spMkLst>
            <pc:docMk/>
            <pc:sldMk cId="3703212946" sldId="261"/>
            <ac:spMk id="3" creationId="{50396CE2-9480-41D4-B645-5F63E499C058}"/>
          </ac:spMkLst>
        </pc:spChg>
        <pc:spChg chg="add del mod">
          <ac:chgData name="Mariëlle  Huisman" userId="55be1199-5f3d-4c54-9c78-5059b7043508" providerId="ADAL" clId="{BD89F5D7-4568-4E87-A7A3-9EB4E1F5698F}" dt="2019-09-03T09:34:26.330" v="1189" actId="11529"/>
          <ac:spMkLst>
            <pc:docMk/>
            <pc:sldMk cId="3703212946" sldId="261"/>
            <ac:spMk id="4" creationId="{A9096FF7-0942-4AC0-AD59-5C5D3882A9BC}"/>
          </ac:spMkLst>
        </pc:spChg>
        <pc:spChg chg="add mod">
          <ac:chgData name="Mariëlle  Huisman" userId="55be1199-5f3d-4c54-9c78-5059b7043508" providerId="ADAL" clId="{BD89F5D7-4568-4E87-A7A3-9EB4E1F5698F}" dt="2019-09-03T09:34:39.742" v="1192" actId="1076"/>
          <ac:spMkLst>
            <pc:docMk/>
            <pc:sldMk cId="3703212946" sldId="261"/>
            <ac:spMk id="6" creationId="{59BDDF55-0813-4FA9-A3CA-840B30F31015}"/>
          </ac:spMkLst>
        </pc:spChg>
        <pc:picChg chg="add del mod">
          <ac:chgData name="Mariëlle  Huisman" userId="55be1199-5f3d-4c54-9c78-5059b7043508" providerId="ADAL" clId="{BD89F5D7-4568-4E87-A7A3-9EB4E1F5698F}" dt="2019-09-02T09:24:29.483" v="978" actId="20577"/>
          <ac:picMkLst>
            <pc:docMk/>
            <pc:sldMk cId="3703212946" sldId="261"/>
            <ac:picMk id="3" creationId="{22060A00-4019-4F9D-86F9-0AE154C09114}"/>
          </ac:picMkLst>
        </pc:picChg>
        <pc:picChg chg="add del mod">
          <ac:chgData name="Mariëlle  Huisman" userId="55be1199-5f3d-4c54-9c78-5059b7043508" providerId="ADAL" clId="{BD89F5D7-4568-4E87-A7A3-9EB4E1F5698F}" dt="2019-09-02T09:47:58.526" v="991" actId="478"/>
          <ac:picMkLst>
            <pc:docMk/>
            <pc:sldMk cId="3703212946" sldId="261"/>
            <ac:picMk id="4" creationId="{0B60AC6F-BE07-447A-B0FC-F2CBB14255CD}"/>
          </ac:picMkLst>
        </pc:picChg>
        <pc:picChg chg="add mod">
          <ac:chgData name="Mariëlle  Huisman" userId="55be1199-5f3d-4c54-9c78-5059b7043508" providerId="ADAL" clId="{BD89F5D7-4568-4E87-A7A3-9EB4E1F5698F}" dt="2019-09-02T10:00:19.632" v="1075" actId="1076"/>
          <ac:picMkLst>
            <pc:docMk/>
            <pc:sldMk cId="3703212946" sldId="261"/>
            <ac:picMk id="5" creationId="{0F51F283-AED9-4BCB-8458-6FC64F740720}"/>
          </ac:picMkLst>
        </pc:picChg>
      </pc:sldChg>
      <pc:sldChg chg="addSp modSp add ord">
        <pc:chgData name="Mariëlle  Huisman" userId="55be1199-5f3d-4c54-9c78-5059b7043508" providerId="ADAL" clId="{BD89F5D7-4568-4E87-A7A3-9EB4E1F5698F}" dt="2019-09-04T13:17:56.699" v="1535" actId="1076"/>
        <pc:sldMkLst>
          <pc:docMk/>
          <pc:sldMk cId="938650441" sldId="262"/>
        </pc:sldMkLst>
        <pc:spChg chg="mod">
          <ac:chgData name="Mariëlle  Huisman" userId="55be1199-5f3d-4c54-9c78-5059b7043508" providerId="ADAL" clId="{BD89F5D7-4568-4E87-A7A3-9EB4E1F5698F}" dt="2019-09-02T10:00:38.591" v="1092" actId="20577"/>
          <ac:spMkLst>
            <pc:docMk/>
            <pc:sldMk cId="938650441" sldId="262"/>
            <ac:spMk id="2" creationId="{B4F0710E-A853-48D0-B32D-2202D66CB63F}"/>
          </ac:spMkLst>
        </pc:spChg>
        <pc:spChg chg="add mod">
          <ac:chgData name="Mariëlle  Huisman" userId="55be1199-5f3d-4c54-9c78-5059b7043508" providerId="ADAL" clId="{BD89F5D7-4568-4E87-A7A3-9EB4E1F5698F}" dt="2019-09-04T13:17:56.699" v="1535" actId="1076"/>
          <ac:spMkLst>
            <pc:docMk/>
            <pc:sldMk cId="938650441" sldId="262"/>
            <ac:spMk id="4" creationId="{0DDD5580-DF00-4518-862E-D3CE100D1FD4}"/>
          </ac:spMkLst>
        </pc:spChg>
        <pc:picChg chg="add mod">
          <ac:chgData name="Mariëlle  Huisman" userId="55be1199-5f3d-4c54-9c78-5059b7043508" providerId="ADAL" clId="{BD89F5D7-4568-4E87-A7A3-9EB4E1F5698F}" dt="2019-09-02T09:50:18.278" v="1013" actId="1076"/>
          <ac:picMkLst>
            <pc:docMk/>
            <pc:sldMk cId="938650441" sldId="262"/>
            <ac:picMk id="3" creationId="{4D42C0CB-4C40-49A5-9090-5B95359360FA}"/>
          </ac:picMkLst>
        </pc:picChg>
      </pc:sldChg>
      <pc:sldChg chg="addSp delSp modSp add ord">
        <pc:chgData name="Mariëlle  Huisman" userId="55be1199-5f3d-4c54-9c78-5059b7043508" providerId="ADAL" clId="{BD89F5D7-4568-4E87-A7A3-9EB4E1F5698F}" dt="2019-09-04T13:17:33.990" v="1533" actId="20577"/>
        <pc:sldMkLst>
          <pc:docMk/>
          <pc:sldMk cId="1584343959" sldId="263"/>
        </pc:sldMkLst>
        <pc:spChg chg="mod">
          <ac:chgData name="Mariëlle  Huisman" userId="55be1199-5f3d-4c54-9c78-5059b7043508" providerId="ADAL" clId="{BD89F5D7-4568-4E87-A7A3-9EB4E1F5698F}" dt="2019-09-02T10:00:46.530" v="1109" actId="20577"/>
          <ac:spMkLst>
            <pc:docMk/>
            <pc:sldMk cId="1584343959" sldId="263"/>
            <ac:spMk id="2" creationId="{B4F0710E-A853-48D0-B32D-2202D66CB63F}"/>
          </ac:spMkLst>
        </pc:spChg>
        <pc:picChg chg="del mod">
          <ac:chgData name="Mariëlle  Huisman" userId="55be1199-5f3d-4c54-9c78-5059b7043508" providerId="ADAL" clId="{BD89F5D7-4568-4E87-A7A3-9EB4E1F5698F}" dt="2019-09-02T09:49:31.684" v="1008" actId="478"/>
          <ac:picMkLst>
            <pc:docMk/>
            <pc:sldMk cId="1584343959" sldId="263"/>
            <ac:picMk id="3" creationId="{4D42C0CB-4C40-49A5-9090-5B95359360FA}"/>
          </ac:picMkLst>
        </pc:picChg>
        <pc:picChg chg="add mod">
          <ac:chgData name="Mariëlle  Huisman" userId="55be1199-5f3d-4c54-9c78-5059b7043508" providerId="ADAL" clId="{BD89F5D7-4568-4E87-A7A3-9EB4E1F5698F}" dt="2019-09-02T09:50:03.534" v="1011" actId="14100"/>
          <ac:picMkLst>
            <pc:docMk/>
            <pc:sldMk cId="1584343959" sldId="263"/>
            <ac:picMk id="4" creationId="{5E898D75-CF94-4C9E-A25D-1593A320C3C0}"/>
          </ac:picMkLst>
        </pc:picChg>
        <pc:picChg chg="mod">
          <ac:chgData name="Mariëlle  Huisman" userId="55be1199-5f3d-4c54-9c78-5059b7043508" providerId="ADAL" clId="{BD89F5D7-4568-4E87-A7A3-9EB4E1F5698F}" dt="2019-09-02T09:50:08.767" v="1012" actId="1076"/>
          <ac:picMkLst>
            <pc:docMk/>
            <pc:sldMk cId="1584343959" sldId="263"/>
            <ac:picMk id="5" creationId="{0F51F283-AED9-4BCB-8458-6FC64F740720}"/>
          </ac:picMkLst>
        </pc:picChg>
      </pc:sldChg>
      <pc:sldChg chg="modSp add">
        <pc:chgData name="Mariëlle  Huisman" userId="55be1199-5f3d-4c54-9c78-5059b7043508" providerId="ADAL" clId="{BD89F5D7-4568-4E87-A7A3-9EB4E1F5698F}" dt="2019-09-04T13:17:13.225" v="1530" actId="20577"/>
        <pc:sldMkLst>
          <pc:docMk/>
          <pc:sldMk cId="189967442" sldId="264"/>
        </pc:sldMkLst>
        <pc:spChg chg="mod">
          <ac:chgData name="Mariëlle  Huisman" userId="55be1199-5f3d-4c54-9c78-5059b7043508" providerId="ADAL" clId="{BD89F5D7-4568-4E87-A7A3-9EB4E1F5698F}" dt="2019-09-04T13:17:13.225" v="1530" actId="20577"/>
          <ac:spMkLst>
            <pc:docMk/>
            <pc:sldMk cId="189967442" sldId="264"/>
            <ac:spMk id="2" creationId="{B4F0710E-A853-48D0-B32D-2202D66CB63F}"/>
          </ac:spMkLst>
        </pc:spChg>
      </pc:sldChg>
      <pc:sldChg chg="addSp modSp add ord modNotesTx">
        <pc:chgData name="Mariëlle  Huisman" userId="55be1199-5f3d-4c54-9c78-5059b7043508" providerId="ADAL" clId="{BD89F5D7-4568-4E87-A7A3-9EB4E1F5698F}" dt="2019-09-04T13:37:46.978" v="2883" actId="20577"/>
        <pc:sldMkLst>
          <pc:docMk/>
          <pc:sldMk cId="565171019" sldId="265"/>
        </pc:sldMkLst>
        <pc:spChg chg="mod">
          <ac:chgData name="Mariëlle  Huisman" userId="55be1199-5f3d-4c54-9c78-5059b7043508" providerId="ADAL" clId="{BD89F5D7-4568-4E87-A7A3-9EB4E1F5698F}" dt="2019-09-04T13:23:20.252" v="1640" actId="20577"/>
          <ac:spMkLst>
            <pc:docMk/>
            <pc:sldMk cId="565171019" sldId="265"/>
            <ac:spMk id="2" creationId="{B4F0710E-A853-48D0-B32D-2202D66CB63F}"/>
          </ac:spMkLst>
        </pc:spChg>
        <pc:spChg chg="mod">
          <ac:chgData name="Mariëlle  Huisman" userId="55be1199-5f3d-4c54-9c78-5059b7043508" providerId="ADAL" clId="{BD89F5D7-4568-4E87-A7A3-9EB4E1F5698F}" dt="2019-09-04T13:23:17.831" v="1639" actId="1076"/>
          <ac:spMkLst>
            <pc:docMk/>
            <pc:sldMk cId="565171019" sldId="265"/>
            <ac:spMk id="3" creationId="{40746919-D17E-4BD9-AAEB-96E15C03CEDE}"/>
          </ac:spMkLst>
        </pc:spChg>
        <pc:picChg chg="add mod">
          <ac:chgData name="Mariëlle  Huisman" userId="55be1199-5f3d-4c54-9c78-5059b7043508" providerId="ADAL" clId="{BD89F5D7-4568-4E87-A7A3-9EB4E1F5698F}" dt="2019-09-04T13:23:05.103" v="1611" actId="1076"/>
          <ac:picMkLst>
            <pc:docMk/>
            <pc:sldMk cId="565171019" sldId="265"/>
            <ac:picMk id="4" creationId="{6B1A9841-3C25-4815-9999-434E91B1D2EE}"/>
          </ac:picMkLst>
        </pc:picChg>
      </pc:sldChg>
      <pc:sldChg chg="modSp add">
        <pc:chgData name="Mariëlle  Huisman" userId="55be1199-5f3d-4c54-9c78-5059b7043508" providerId="ADAL" clId="{BD89F5D7-4568-4E87-A7A3-9EB4E1F5698F}" dt="2019-09-04T13:28:45.507" v="2087" actId="20577"/>
        <pc:sldMkLst>
          <pc:docMk/>
          <pc:sldMk cId="3861161061" sldId="266"/>
        </pc:sldMkLst>
        <pc:spChg chg="mod">
          <ac:chgData name="Mariëlle  Huisman" userId="55be1199-5f3d-4c54-9c78-5059b7043508" providerId="ADAL" clId="{BD89F5D7-4568-4E87-A7A3-9EB4E1F5698F}" dt="2019-09-04T13:28:45.507" v="2087" actId="20577"/>
          <ac:spMkLst>
            <pc:docMk/>
            <pc:sldMk cId="3861161061" sldId="266"/>
            <ac:spMk id="2" creationId="{B4F0710E-A853-48D0-B32D-2202D66CB63F}"/>
          </ac:spMkLst>
        </pc:spChg>
      </pc:sldChg>
      <pc:sldChg chg="modSp add">
        <pc:chgData name="Mariëlle  Huisman" userId="55be1199-5f3d-4c54-9c78-5059b7043508" providerId="ADAL" clId="{BD89F5D7-4568-4E87-A7A3-9EB4E1F5698F}" dt="2019-09-04T13:28:38.597" v="2086" actId="20577"/>
        <pc:sldMkLst>
          <pc:docMk/>
          <pc:sldMk cId="2711505960" sldId="267"/>
        </pc:sldMkLst>
        <pc:spChg chg="mod">
          <ac:chgData name="Mariëlle  Huisman" userId="55be1199-5f3d-4c54-9c78-5059b7043508" providerId="ADAL" clId="{BD89F5D7-4568-4E87-A7A3-9EB4E1F5698F}" dt="2019-09-04T13:28:38.597" v="2086" actId="20577"/>
          <ac:spMkLst>
            <pc:docMk/>
            <pc:sldMk cId="2711505960" sldId="267"/>
            <ac:spMk id="2" creationId="{B4F0710E-A853-48D0-B32D-2202D66CB63F}"/>
          </ac:spMkLst>
        </pc:spChg>
      </pc:sldChg>
      <pc:sldChg chg="modSp add">
        <pc:chgData name="Mariëlle  Huisman" userId="55be1199-5f3d-4c54-9c78-5059b7043508" providerId="ADAL" clId="{BD89F5D7-4568-4E87-A7A3-9EB4E1F5698F}" dt="2019-09-04T13:30:21.108" v="2138" actId="20577"/>
        <pc:sldMkLst>
          <pc:docMk/>
          <pc:sldMk cId="2184081076" sldId="268"/>
        </pc:sldMkLst>
        <pc:spChg chg="mod">
          <ac:chgData name="Mariëlle  Huisman" userId="55be1199-5f3d-4c54-9c78-5059b7043508" providerId="ADAL" clId="{BD89F5D7-4568-4E87-A7A3-9EB4E1F5698F}" dt="2019-09-04T13:30:21.108" v="2138" actId="20577"/>
          <ac:spMkLst>
            <pc:docMk/>
            <pc:sldMk cId="2184081076" sldId="268"/>
            <ac:spMk id="2" creationId="{B4F0710E-A853-48D0-B32D-2202D66CB63F}"/>
          </ac:spMkLst>
        </pc:spChg>
      </pc:sldChg>
      <pc:sldChg chg="modSp add">
        <pc:chgData name="Mariëlle  Huisman" userId="55be1199-5f3d-4c54-9c78-5059b7043508" providerId="ADAL" clId="{BD89F5D7-4568-4E87-A7A3-9EB4E1F5698F}" dt="2019-09-04T13:33:50.236" v="2538" actId="20577"/>
        <pc:sldMkLst>
          <pc:docMk/>
          <pc:sldMk cId="225421774" sldId="269"/>
        </pc:sldMkLst>
        <pc:spChg chg="mod">
          <ac:chgData name="Mariëlle  Huisman" userId="55be1199-5f3d-4c54-9c78-5059b7043508" providerId="ADAL" clId="{BD89F5D7-4568-4E87-A7A3-9EB4E1F5698F}" dt="2019-09-04T13:33:50.236" v="2538" actId="20577"/>
          <ac:spMkLst>
            <pc:docMk/>
            <pc:sldMk cId="225421774" sldId="269"/>
            <ac:spMk id="2" creationId="{B4F0710E-A853-48D0-B32D-2202D66CB63F}"/>
          </ac:spMkLst>
        </pc:spChg>
      </pc:sldChg>
      <pc:sldChg chg="modSp add modNotesTx">
        <pc:chgData name="Mariëlle  Huisman" userId="55be1199-5f3d-4c54-9c78-5059b7043508" providerId="ADAL" clId="{BD89F5D7-4568-4E87-A7A3-9EB4E1F5698F}" dt="2019-09-04T13:35:36.065" v="2757" actId="1076"/>
        <pc:sldMkLst>
          <pc:docMk/>
          <pc:sldMk cId="3365156274" sldId="270"/>
        </pc:sldMkLst>
        <pc:spChg chg="mod">
          <ac:chgData name="Mariëlle  Huisman" userId="55be1199-5f3d-4c54-9c78-5059b7043508" providerId="ADAL" clId="{BD89F5D7-4568-4E87-A7A3-9EB4E1F5698F}" dt="2019-09-04T13:35:36.065" v="2757" actId="1076"/>
          <ac:spMkLst>
            <pc:docMk/>
            <pc:sldMk cId="3365156274" sldId="270"/>
            <ac:spMk id="2" creationId="{B4F0710E-A853-48D0-B32D-2202D66CB63F}"/>
          </ac:spMkLst>
        </pc:spChg>
      </pc:sldChg>
      <pc:sldChg chg="modSp add modNotesTx">
        <pc:chgData name="Mariëlle  Huisman" userId="55be1199-5f3d-4c54-9c78-5059b7043508" providerId="ADAL" clId="{BD89F5D7-4568-4E87-A7A3-9EB4E1F5698F}" dt="2019-09-04T13:38:01.693" v="2884" actId="1076"/>
        <pc:sldMkLst>
          <pc:docMk/>
          <pc:sldMk cId="4118739449" sldId="271"/>
        </pc:sldMkLst>
        <pc:spChg chg="mod">
          <ac:chgData name="Mariëlle  Huisman" userId="55be1199-5f3d-4c54-9c78-5059b7043508" providerId="ADAL" clId="{BD89F5D7-4568-4E87-A7A3-9EB4E1F5698F}" dt="2019-09-04T13:38:01.693" v="2884" actId="1076"/>
          <ac:spMkLst>
            <pc:docMk/>
            <pc:sldMk cId="4118739449" sldId="271"/>
            <ac:spMk id="2" creationId="{B4F0710E-A853-48D0-B32D-2202D66CB63F}"/>
          </ac:spMkLst>
        </pc:spChg>
      </pc:sldChg>
      <pc:sldChg chg="modSp add">
        <pc:chgData name="Mariëlle  Huisman" userId="55be1199-5f3d-4c54-9c78-5059b7043508" providerId="ADAL" clId="{BD89F5D7-4568-4E87-A7A3-9EB4E1F5698F}" dt="2019-09-04T13:53:58.046" v="3427" actId="20577"/>
        <pc:sldMkLst>
          <pc:docMk/>
          <pc:sldMk cId="2338860546" sldId="272"/>
        </pc:sldMkLst>
        <pc:spChg chg="mod">
          <ac:chgData name="Mariëlle  Huisman" userId="55be1199-5f3d-4c54-9c78-5059b7043508" providerId="ADAL" clId="{BD89F5D7-4568-4E87-A7A3-9EB4E1F5698F}" dt="2019-09-04T13:53:58.046" v="3427" actId="20577"/>
          <ac:spMkLst>
            <pc:docMk/>
            <pc:sldMk cId="2338860546" sldId="272"/>
            <ac:spMk id="2" creationId="{86283055-CFB5-4971-AC4A-3B15167E0B27}"/>
          </ac:spMkLst>
        </pc:spChg>
      </pc:sldChg>
      <pc:sldChg chg="modSp add">
        <pc:chgData name="Mariëlle  Huisman" userId="55be1199-5f3d-4c54-9c78-5059b7043508" providerId="ADAL" clId="{BD89F5D7-4568-4E87-A7A3-9EB4E1F5698F}" dt="2019-09-04T13:59:29.815" v="3929" actId="20577"/>
        <pc:sldMkLst>
          <pc:docMk/>
          <pc:sldMk cId="978912178" sldId="273"/>
        </pc:sldMkLst>
        <pc:spChg chg="mod">
          <ac:chgData name="Mariëlle  Huisman" userId="55be1199-5f3d-4c54-9c78-5059b7043508" providerId="ADAL" clId="{BD89F5D7-4568-4E87-A7A3-9EB4E1F5698F}" dt="2019-09-04T13:59:29.815" v="3929" actId="20577"/>
          <ac:spMkLst>
            <pc:docMk/>
            <pc:sldMk cId="978912178" sldId="273"/>
            <ac:spMk id="2" creationId="{AA99E180-70BA-428C-B58F-A52616E4FDE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EE2C6F-401A-4744-B2E0-4AEE79462ABA}" type="datetimeFigureOut">
              <a:rPr lang="nl-NL" smtClean="0"/>
              <a:t>16-9-2019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73AE48-AC91-427F-81D2-D6BB603A002B}" type="slidenum">
              <a:rPr lang="nl-NL" smtClean="0"/>
              <a:t>‹nr.›</a:t>
            </a:fld>
            <a:endParaRPr lang="nl-NL"/>
          </a:p>
        </p:txBody>
      </p:sp>
    </p:spTree>
    <p:extLst>
      <p:ext uri="{BB962C8B-B14F-4D97-AF65-F5344CB8AC3E}">
        <p14:creationId xmlns:p14="http://schemas.microsoft.com/office/powerpoint/2010/main" val="2561072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OPWARMOEFENING</a:t>
            </a:r>
          </a:p>
        </p:txBody>
      </p:sp>
      <p:sp>
        <p:nvSpPr>
          <p:cNvPr id="4" name="Tijdelijke aanduiding voor dianummer 3"/>
          <p:cNvSpPr>
            <a:spLocks noGrp="1"/>
          </p:cNvSpPr>
          <p:nvPr>
            <p:ph type="sldNum" sz="quarter" idx="5"/>
          </p:nvPr>
        </p:nvSpPr>
        <p:spPr/>
        <p:txBody>
          <a:bodyPr/>
          <a:lstStyle/>
          <a:p>
            <a:fld id="{A573AE48-AC91-427F-81D2-D6BB603A002B}" type="slidenum">
              <a:rPr lang="nl-NL" smtClean="0"/>
              <a:t>6</a:t>
            </a:fld>
            <a:endParaRPr lang="nl-NL"/>
          </a:p>
        </p:txBody>
      </p:sp>
    </p:spTree>
    <p:extLst>
      <p:ext uri="{BB962C8B-B14F-4D97-AF65-F5344CB8AC3E}">
        <p14:creationId xmlns:p14="http://schemas.microsoft.com/office/powerpoint/2010/main" val="3524715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Vraag aan klas stellen: IS DAT ZO? WAT VINDEN JULLIE VAN DEZE QOUTE?</a:t>
            </a:r>
          </a:p>
        </p:txBody>
      </p:sp>
      <p:sp>
        <p:nvSpPr>
          <p:cNvPr id="4" name="Tijdelijke aanduiding voor dianummer 3"/>
          <p:cNvSpPr>
            <a:spLocks noGrp="1"/>
          </p:cNvSpPr>
          <p:nvPr>
            <p:ph type="sldNum" sz="quarter" idx="5"/>
          </p:nvPr>
        </p:nvSpPr>
        <p:spPr/>
        <p:txBody>
          <a:bodyPr/>
          <a:lstStyle/>
          <a:p>
            <a:fld id="{A573AE48-AC91-427F-81D2-D6BB603A002B}" type="slidenum">
              <a:rPr lang="nl-NL" smtClean="0"/>
              <a:t>9</a:t>
            </a:fld>
            <a:endParaRPr lang="nl-NL"/>
          </a:p>
        </p:txBody>
      </p:sp>
    </p:spTree>
    <p:extLst>
      <p:ext uri="{BB962C8B-B14F-4D97-AF65-F5344CB8AC3E}">
        <p14:creationId xmlns:p14="http://schemas.microsoft.com/office/powerpoint/2010/main" val="243687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573AE48-AC91-427F-81D2-D6BB603A002B}" type="slidenum">
              <a:rPr lang="nl-NL" smtClean="0"/>
              <a:t>10</a:t>
            </a:fld>
            <a:endParaRPr lang="nl-NL"/>
          </a:p>
        </p:txBody>
      </p:sp>
    </p:spTree>
    <p:extLst>
      <p:ext uri="{BB962C8B-B14F-4D97-AF65-F5344CB8AC3E}">
        <p14:creationId xmlns:p14="http://schemas.microsoft.com/office/powerpoint/2010/main" val="303023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2A54C80-263E-416B-A8E0-580EDEADCBDC}" type="datetimeFigureOut">
              <a:rPr lang="en-US" dirty="0"/>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9/16/2019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F8CEBD-AA2C-4AB3-BC71-4A34A5564AFC}"/>
              </a:ext>
            </a:extLst>
          </p:cNvPr>
          <p:cNvSpPr>
            <a:spLocks noGrp="1"/>
          </p:cNvSpPr>
          <p:nvPr>
            <p:ph type="ctrTitle"/>
          </p:nvPr>
        </p:nvSpPr>
        <p:spPr>
          <a:xfrm>
            <a:off x="944217" y="2404534"/>
            <a:ext cx="8329786" cy="1646302"/>
          </a:xfrm>
        </p:spPr>
        <p:txBody>
          <a:bodyPr/>
          <a:lstStyle/>
          <a:p>
            <a:r>
              <a:rPr lang="nl-NL" dirty="0"/>
              <a:t>BO1</a:t>
            </a:r>
            <a:br>
              <a:rPr lang="nl-NL" dirty="0"/>
            </a:br>
            <a:r>
              <a:rPr lang="nl-NL" dirty="0"/>
              <a:t>Het ondersteuningsplan - </a:t>
            </a:r>
            <a:br>
              <a:rPr lang="nl-NL" dirty="0"/>
            </a:br>
            <a:r>
              <a:rPr lang="nl-NL" dirty="0"/>
              <a:t>schrijven en evalueren</a:t>
            </a:r>
          </a:p>
        </p:txBody>
      </p:sp>
      <p:sp>
        <p:nvSpPr>
          <p:cNvPr id="3" name="Ondertitel 2">
            <a:extLst>
              <a:ext uri="{FF2B5EF4-FFF2-40B4-BE49-F238E27FC236}">
                <a16:creationId xmlns:a16="http://schemas.microsoft.com/office/drawing/2014/main" id="{B59261AA-2E6A-477C-B453-BCAE4F91337C}"/>
              </a:ext>
            </a:extLst>
          </p:cNvPr>
          <p:cNvSpPr>
            <a:spLocks noGrp="1"/>
          </p:cNvSpPr>
          <p:nvPr>
            <p:ph type="subTitle" idx="1"/>
          </p:nvPr>
        </p:nvSpPr>
        <p:spPr>
          <a:xfrm>
            <a:off x="1507067" y="4050836"/>
            <a:ext cx="7766936" cy="1096899"/>
          </a:xfrm>
        </p:spPr>
        <p:txBody>
          <a:bodyPr/>
          <a:lstStyle/>
          <a:p>
            <a:r>
              <a:rPr lang="nl-NL" dirty="0"/>
              <a:t>Cohort 2017 – MZ/PBSD</a:t>
            </a:r>
          </a:p>
          <a:p>
            <a:r>
              <a:rPr lang="nl-NL" dirty="0"/>
              <a:t>Mariëlle Huisman</a:t>
            </a:r>
          </a:p>
        </p:txBody>
      </p:sp>
    </p:spTree>
    <p:extLst>
      <p:ext uri="{BB962C8B-B14F-4D97-AF65-F5344CB8AC3E}">
        <p14:creationId xmlns:p14="http://schemas.microsoft.com/office/powerpoint/2010/main" val="2658256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869595" y="1882336"/>
            <a:ext cx="8596668" cy="1320800"/>
          </a:xfrm>
        </p:spPr>
        <p:txBody>
          <a:bodyPr>
            <a:normAutofit fontScale="90000"/>
          </a:bodyPr>
          <a:lstStyle/>
          <a:p>
            <a:r>
              <a:rPr lang="nl-NL" sz="4000" b="1" dirty="0"/>
              <a:t>WAAROM EVALUEER JE GEBODEN ZORG ALS PROFESSIONAL?</a:t>
            </a:r>
            <a:br>
              <a:rPr lang="nl-NL" sz="1800" b="1" dirty="0">
                <a:solidFill>
                  <a:srgbClr val="90C226"/>
                </a:solidFill>
              </a:rPr>
            </a:br>
            <a:br>
              <a:rPr lang="nl-NL" sz="1800" b="1" dirty="0">
                <a:solidFill>
                  <a:srgbClr val="90C226"/>
                </a:solidFill>
              </a:rPr>
            </a:br>
            <a:br>
              <a:rPr lang="nl-NL" b="1" dirty="0">
                <a:solidFill>
                  <a:srgbClr val="90C226"/>
                </a:solidFill>
              </a:rPr>
            </a:br>
            <a:br>
              <a:rPr lang="nl-NL" b="1" dirty="0">
                <a:solidFill>
                  <a:srgbClr val="90C226"/>
                </a:solidFill>
              </a:rPr>
            </a:br>
            <a:br>
              <a:rPr lang="nl-NL" sz="4000" b="1" dirty="0"/>
            </a:br>
            <a:br>
              <a:rPr lang="nl-NL" sz="4000" b="1" dirty="0"/>
            </a:br>
            <a:br>
              <a:rPr lang="nl-NL" sz="4000" b="1" dirty="0"/>
            </a:br>
            <a:br>
              <a:rPr lang="nl-NL" b="1" dirty="0"/>
            </a:br>
            <a:br>
              <a:rPr lang="nl-NL" b="1" dirty="0"/>
            </a:br>
            <a:endParaRPr lang="nl-NL" dirty="0"/>
          </a:p>
        </p:txBody>
      </p:sp>
    </p:spTree>
    <p:extLst>
      <p:ext uri="{BB962C8B-B14F-4D97-AF65-F5344CB8AC3E}">
        <p14:creationId xmlns:p14="http://schemas.microsoft.com/office/powerpoint/2010/main" val="4118739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425543" y="357809"/>
            <a:ext cx="8596668" cy="1320800"/>
          </a:xfrm>
        </p:spPr>
        <p:txBody>
          <a:bodyPr>
            <a:normAutofit fontScale="90000"/>
          </a:bodyPr>
          <a:lstStyle/>
          <a:p>
            <a:pPr>
              <a:spcAft>
                <a:spcPts val="0"/>
              </a:spcAft>
            </a:pPr>
            <a:br>
              <a:rPr lang="nl-NL" b="1" dirty="0"/>
            </a:br>
            <a:r>
              <a:rPr lang="nl-NL" b="1" dirty="0"/>
              <a:t>Examens periode 11/12:</a:t>
            </a:r>
            <a:br>
              <a:rPr lang="nl-NL" b="1" dirty="0"/>
            </a:br>
            <a:br>
              <a:rPr lang="nl-NL" dirty="0">
                <a:latin typeface="Calibri" panose="020F0502020204030204" pitchFamily="34" charset="0"/>
                <a:ea typeface="Calibri" panose="020F0502020204030204" pitchFamily="34" charset="0"/>
                <a:cs typeface="Times New Roman" panose="02020603050405020304" pitchFamily="18" charset="0"/>
              </a:rPr>
            </a:br>
            <a:r>
              <a:rPr lang="nl-NL" dirty="0">
                <a:latin typeface="Calibri" panose="020F0502020204030204" pitchFamily="34" charset="0"/>
                <a:ea typeface="Calibri" panose="020F0502020204030204" pitchFamily="34" charset="0"/>
                <a:cs typeface="Times New Roman" panose="02020603050405020304" pitchFamily="18" charset="0"/>
              </a:rPr>
              <a:t>Exameneenheid C</a:t>
            </a:r>
            <a:br>
              <a:rPr lang="nl-NL" dirty="0">
                <a:latin typeface="Calibri" panose="020F0502020204030204" pitchFamily="34" charset="0"/>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r>
              <a:rPr lang="nl-NL" dirty="0">
                <a:latin typeface="Calibri" panose="020F0502020204030204" pitchFamily="34" charset="0"/>
                <a:ea typeface="Calibri" panose="020F0502020204030204" pitchFamily="34" charset="0"/>
                <a:cs typeface="Times New Roman" panose="02020603050405020304" pitchFamily="18" charset="0"/>
              </a:rPr>
              <a:t>Exameneenheid D  </a:t>
            </a:r>
            <a:br>
              <a:rPr lang="nl-NL" dirty="0">
                <a:latin typeface="Calibri" panose="020F0502020204030204" pitchFamily="34" charset="0"/>
                <a:ea typeface="Calibri" panose="020F0502020204030204" pitchFamily="34" charset="0"/>
                <a:cs typeface="Times New Roman" panose="02020603050405020304" pitchFamily="18" charset="0"/>
              </a:rPr>
            </a:br>
            <a:r>
              <a:rPr lang="nl-NL" dirty="0">
                <a:latin typeface="Calibri" panose="020F0502020204030204" pitchFamily="34" charset="0"/>
                <a:ea typeface="Calibri" panose="020F0502020204030204" pitchFamily="34" charset="0"/>
                <a:cs typeface="Times New Roman" panose="02020603050405020304" pitchFamily="18" charset="0"/>
              </a:rPr>
              <a:t>Exameneenheid E  </a:t>
            </a:r>
            <a:br>
              <a:rPr lang="nl-NL" dirty="0">
                <a:latin typeface="Calibri" panose="020F0502020204030204" pitchFamily="34" charset="0"/>
                <a:ea typeface="Calibri" panose="020F0502020204030204" pitchFamily="34" charset="0"/>
                <a:cs typeface="Times New Roman" panose="02020603050405020304" pitchFamily="18" charset="0"/>
              </a:rPr>
            </a:br>
            <a:r>
              <a:rPr lang="nl-NL" dirty="0">
                <a:latin typeface="Calibri" panose="020F0502020204030204" pitchFamily="34" charset="0"/>
                <a:ea typeface="Calibri" panose="020F0502020204030204" pitchFamily="34" charset="0"/>
                <a:cs typeface="Times New Roman" panose="02020603050405020304" pitchFamily="18" charset="0"/>
              </a:rPr>
              <a:t>Exameneenheid F</a:t>
            </a:r>
            <a:br>
              <a:rPr lang="nl-NL" dirty="0">
                <a:latin typeface="Calibri" panose="020F0502020204030204" pitchFamily="34" charset="0"/>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endParaRPr lang="nl-NL" dirty="0"/>
          </a:p>
        </p:txBody>
      </p:sp>
      <p:pic>
        <p:nvPicPr>
          <p:cNvPr id="5" name="Afbeelding 4">
            <a:extLst>
              <a:ext uri="{FF2B5EF4-FFF2-40B4-BE49-F238E27FC236}">
                <a16:creationId xmlns:a16="http://schemas.microsoft.com/office/drawing/2014/main" id="{0F51F283-AED9-4BCB-8458-6FC64F740720}"/>
              </a:ext>
            </a:extLst>
          </p:cNvPr>
          <p:cNvPicPr>
            <a:picLocks noChangeAspect="1"/>
          </p:cNvPicPr>
          <p:nvPr/>
        </p:nvPicPr>
        <p:blipFill>
          <a:blip r:embed="rId2"/>
          <a:stretch>
            <a:fillRect/>
          </a:stretch>
        </p:blipFill>
        <p:spPr>
          <a:xfrm>
            <a:off x="425543" y="2301096"/>
            <a:ext cx="7058025" cy="561975"/>
          </a:xfrm>
          <a:prstGeom prst="rect">
            <a:avLst/>
          </a:prstGeom>
        </p:spPr>
      </p:pic>
      <p:sp>
        <p:nvSpPr>
          <p:cNvPr id="3" name="Ovaal 2">
            <a:extLst>
              <a:ext uri="{FF2B5EF4-FFF2-40B4-BE49-F238E27FC236}">
                <a16:creationId xmlns:a16="http://schemas.microsoft.com/office/drawing/2014/main" id="{50396CE2-9480-41D4-B645-5F63E499C058}"/>
              </a:ext>
            </a:extLst>
          </p:cNvPr>
          <p:cNvSpPr/>
          <p:nvPr/>
        </p:nvSpPr>
        <p:spPr>
          <a:xfrm>
            <a:off x="0" y="1487446"/>
            <a:ext cx="8750104" cy="16272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Pijl: omlaag 5">
            <a:extLst>
              <a:ext uri="{FF2B5EF4-FFF2-40B4-BE49-F238E27FC236}">
                <a16:creationId xmlns:a16="http://schemas.microsoft.com/office/drawing/2014/main" id="{59BDDF55-0813-4FA9-A3CA-840B30F31015}"/>
              </a:ext>
            </a:extLst>
          </p:cNvPr>
          <p:cNvSpPr/>
          <p:nvPr/>
        </p:nvSpPr>
        <p:spPr>
          <a:xfrm rot="1876650">
            <a:off x="5433643" y="575957"/>
            <a:ext cx="661182" cy="16272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703212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425543" y="357809"/>
            <a:ext cx="8596668" cy="1320800"/>
          </a:xfrm>
        </p:spPr>
        <p:txBody>
          <a:bodyPr>
            <a:normAutofit fontScale="90000"/>
          </a:bodyPr>
          <a:lstStyle/>
          <a:p>
            <a:pPr>
              <a:spcAft>
                <a:spcPts val="0"/>
              </a:spcAft>
            </a:pPr>
            <a:br>
              <a:rPr lang="nl-NL" b="1" dirty="0"/>
            </a:br>
            <a:r>
              <a:rPr lang="nl-NL" b="1" dirty="0"/>
              <a:t>Examens periode 11/12:</a:t>
            </a:r>
            <a:br>
              <a:rPr lang="nl-NL" b="1" dirty="0"/>
            </a:br>
            <a:br>
              <a:rPr lang="nl-NL" dirty="0">
                <a:latin typeface="Calibri" panose="020F0502020204030204" pitchFamily="34" charset="0"/>
                <a:ea typeface="Calibri" panose="020F0502020204030204" pitchFamily="34" charset="0"/>
                <a:cs typeface="Times New Roman" panose="02020603050405020304" pitchFamily="18" charset="0"/>
              </a:rPr>
            </a:br>
            <a:r>
              <a:rPr lang="nl-NL" dirty="0">
                <a:latin typeface="Calibri" panose="020F0502020204030204" pitchFamily="34" charset="0"/>
                <a:ea typeface="Calibri" panose="020F0502020204030204" pitchFamily="34" charset="0"/>
                <a:cs typeface="Times New Roman" panose="02020603050405020304" pitchFamily="18" charset="0"/>
              </a:rPr>
              <a:t>Exameneenheid C</a:t>
            </a:r>
            <a:br>
              <a:rPr lang="nl-NL" dirty="0">
                <a:latin typeface="Calibri" panose="020F0502020204030204" pitchFamily="34" charset="0"/>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endParaRPr lang="nl-NL" dirty="0"/>
          </a:p>
        </p:txBody>
      </p:sp>
      <p:pic>
        <p:nvPicPr>
          <p:cNvPr id="5" name="Afbeelding 4">
            <a:extLst>
              <a:ext uri="{FF2B5EF4-FFF2-40B4-BE49-F238E27FC236}">
                <a16:creationId xmlns:a16="http://schemas.microsoft.com/office/drawing/2014/main" id="{0F51F283-AED9-4BCB-8458-6FC64F740720}"/>
              </a:ext>
            </a:extLst>
          </p:cNvPr>
          <p:cNvPicPr>
            <a:picLocks noChangeAspect="1"/>
          </p:cNvPicPr>
          <p:nvPr/>
        </p:nvPicPr>
        <p:blipFill>
          <a:blip r:embed="rId2"/>
          <a:stretch>
            <a:fillRect/>
          </a:stretch>
        </p:blipFill>
        <p:spPr>
          <a:xfrm>
            <a:off x="3799439" y="1822795"/>
            <a:ext cx="7058025" cy="561975"/>
          </a:xfrm>
          <a:prstGeom prst="rect">
            <a:avLst/>
          </a:prstGeom>
        </p:spPr>
      </p:pic>
      <p:pic>
        <p:nvPicPr>
          <p:cNvPr id="3" name="Afbeelding 2">
            <a:extLst>
              <a:ext uri="{FF2B5EF4-FFF2-40B4-BE49-F238E27FC236}">
                <a16:creationId xmlns:a16="http://schemas.microsoft.com/office/drawing/2014/main" id="{4D42C0CB-4C40-49A5-9090-5B95359360FA}"/>
              </a:ext>
            </a:extLst>
          </p:cNvPr>
          <p:cNvPicPr>
            <a:picLocks noChangeAspect="1"/>
          </p:cNvPicPr>
          <p:nvPr/>
        </p:nvPicPr>
        <p:blipFill>
          <a:blip r:embed="rId3"/>
          <a:stretch>
            <a:fillRect/>
          </a:stretch>
        </p:blipFill>
        <p:spPr>
          <a:xfrm>
            <a:off x="1780139" y="2400300"/>
            <a:ext cx="9077325" cy="4457700"/>
          </a:xfrm>
          <a:prstGeom prst="rect">
            <a:avLst/>
          </a:prstGeom>
        </p:spPr>
      </p:pic>
      <p:sp>
        <p:nvSpPr>
          <p:cNvPr id="4" name="Pijl: rechts 3">
            <a:extLst>
              <a:ext uri="{FF2B5EF4-FFF2-40B4-BE49-F238E27FC236}">
                <a16:creationId xmlns:a16="http://schemas.microsoft.com/office/drawing/2014/main" id="{0DDD5580-DF00-4518-862E-D3CE100D1FD4}"/>
              </a:ext>
            </a:extLst>
          </p:cNvPr>
          <p:cNvSpPr/>
          <p:nvPr/>
        </p:nvSpPr>
        <p:spPr>
          <a:xfrm>
            <a:off x="3799439" y="5957667"/>
            <a:ext cx="1645920" cy="4079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938650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425543" y="357809"/>
            <a:ext cx="8596668" cy="1320800"/>
          </a:xfrm>
        </p:spPr>
        <p:txBody>
          <a:bodyPr>
            <a:normAutofit fontScale="90000"/>
          </a:bodyPr>
          <a:lstStyle/>
          <a:p>
            <a:pPr>
              <a:spcAft>
                <a:spcPts val="0"/>
              </a:spcAft>
            </a:pPr>
            <a:br>
              <a:rPr lang="nl-NL" b="1" dirty="0"/>
            </a:br>
            <a:r>
              <a:rPr lang="nl-NL" b="1" dirty="0"/>
              <a:t>Examens periode 11/12:</a:t>
            </a:r>
            <a:br>
              <a:rPr lang="nl-NL" b="1" dirty="0"/>
            </a:br>
            <a:br>
              <a:rPr lang="nl-NL" dirty="0">
                <a:latin typeface="Calibri" panose="020F0502020204030204" pitchFamily="34" charset="0"/>
                <a:ea typeface="Calibri" panose="020F0502020204030204" pitchFamily="34" charset="0"/>
                <a:cs typeface="Times New Roman" panose="02020603050405020304" pitchFamily="18" charset="0"/>
              </a:rPr>
            </a:br>
            <a:r>
              <a:rPr lang="nl-NL" dirty="0">
                <a:latin typeface="Calibri" panose="020F0502020204030204" pitchFamily="34" charset="0"/>
                <a:ea typeface="Calibri" panose="020F0502020204030204" pitchFamily="34" charset="0"/>
                <a:cs typeface="Times New Roman" panose="02020603050405020304" pitchFamily="18" charset="0"/>
              </a:rPr>
              <a:t>Exameneenheid C</a:t>
            </a:r>
            <a:br>
              <a:rPr lang="nl-NL" dirty="0">
                <a:latin typeface="Calibri" panose="020F0502020204030204" pitchFamily="34" charset="0"/>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br>
              <a:rPr lang="nl-NL" dirty="0">
                <a:latin typeface="Calibri" panose="020F0502020204030204" pitchFamily="34" charset="0"/>
                <a:ea typeface="Calibri" panose="020F0502020204030204" pitchFamily="34" charset="0"/>
                <a:cs typeface="Times New Roman" panose="02020603050405020304" pitchFamily="18" charset="0"/>
              </a:rPr>
            </a:br>
            <a:endParaRPr lang="nl-NL" dirty="0"/>
          </a:p>
        </p:txBody>
      </p:sp>
      <p:pic>
        <p:nvPicPr>
          <p:cNvPr id="5" name="Afbeelding 4">
            <a:extLst>
              <a:ext uri="{FF2B5EF4-FFF2-40B4-BE49-F238E27FC236}">
                <a16:creationId xmlns:a16="http://schemas.microsoft.com/office/drawing/2014/main" id="{0F51F283-AED9-4BCB-8458-6FC64F740720}"/>
              </a:ext>
            </a:extLst>
          </p:cNvPr>
          <p:cNvPicPr>
            <a:picLocks noChangeAspect="1"/>
          </p:cNvPicPr>
          <p:nvPr/>
        </p:nvPicPr>
        <p:blipFill>
          <a:blip r:embed="rId2"/>
          <a:stretch>
            <a:fillRect/>
          </a:stretch>
        </p:blipFill>
        <p:spPr>
          <a:xfrm>
            <a:off x="3971395" y="1822794"/>
            <a:ext cx="7058025" cy="561975"/>
          </a:xfrm>
          <a:prstGeom prst="rect">
            <a:avLst/>
          </a:prstGeom>
        </p:spPr>
      </p:pic>
      <p:pic>
        <p:nvPicPr>
          <p:cNvPr id="4" name="Afbeelding 3">
            <a:extLst>
              <a:ext uri="{FF2B5EF4-FFF2-40B4-BE49-F238E27FC236}">
                <a16:creationId xmlns:a16="http://schemas.microsoft.com/office/drawing/2014/main" id="{5E898D75-CF94-4C9E-A25D-1593A320C3C0}"/>
              </a:ext>
            </a:extLst>
          </p:cNvPr>
          <p:cNvPicPr>
            <a:picLocks noChangeAspect="1"/>
          </p:cNvPicPr>
          <p:nvPr/>
        </p:nvPicPr>
        <p:blipFill>
          <a:blip r:embed="rId3"/>
          <a:stretch>
            <a:fillRect/>
          </a:stretch>
        </p:blipFill>
        <p:spPr>
          <a:xfrm>
            <a:off x="535598" y="2528955"/>
            <a:ext cx="10493822" cy="3971235"/>
          </a:xfrm>
          <a:prstGeom prst="rect">
            <a:avLst/>
          </a:prstGeom>
        </p:spPr>
      </p:pic>
    </p:spTree>
    <p:extLst>
      <p:ext uri="{BB962C8B-B14F-4D97-AF65-F5344CB8AC3E}">
        <p14:creationId xmlns:p14="http://schemas.microsoft.com/office/powerpoint/2010/main" val="1584343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771119" y="1403915"/>
            <a:ext cx="8596668" cy="1320800"/>
          </a:xfrm>
        </p:spPr>
        <p:txBody>
          <a:bodyPr>
            <a:normAutofit fontScale="90000"/>
          </a:bodyPr>
          <a:lstStyle/>
          <a:p>
            <a:br>
              <a:rPr lang="nl-NL" b="1" dirty="0"/>
            </a:br>
            <a:r>
              <a:rPr lang="nl-NL" b="1" dirty="0"/>
              <a:t>Inventarisatie van de vragen uit de klas over het schrijven van een ondersteuningsplan gekoppeld aan jullie examens.</a:t>
            </a:r>
            <a:br>
              <a:rPr lang="nl-NL" b="1" dirty="0"/>
            </a:br>
            <a:br>
              <a:rPr lang="nl-NL" b="1" dirty="0"/>
            </a:br>
            <a:r>
              <a:rPr lang="nl-NL" b="1" dirty="0">
                <a:latin typeface="Franklin Gothic Book" panose="020B0503020102020204" pitchFamily="34" charset="0"/>
              </a:rPr>
              <a:t>→ eventueel planning volgende dia aanpassen!</a:t>
            </a:r>
            <a:endParaRPr lang="nl-NL" dirty="0"/>
          </a:p>
        </p:txBody>
      </p:sp>
    </p:spTree>
    <p:extLst>
      <p:ext uri="{BB962C8B-B14F-4D97-AF65-F5344CB8AC3E}">
        <p14:creationId xmlns:p14="http://schemas.microsoft.com/office/powerpoint/2010/main" val="189967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625585" y="350741"/>
            <a:ext cx="8596668" cy="1320800"/>
          </a:xfrm>
        </p:spPr>
        <p:txBody>
          <a:bodyPr>
            <a:normAutofit fontScale="90000"/>
          </a:bodyPr>
          <a:lstStyle/>
          <a:p>
            <a:br>
              <a:rPr lang="nl-NL" b="1" dirty="0"/>
            </a:br>
            <a:r>
              <a:rPr lang="nl-NL" b="1" dirty="0"/>
              <a:t>Planning van de periode:</a:t>
            </a:r>
            <a:br>
              <a:rPr lang="nl-NL" dirty="0"/>
            </a:br>
            <a:br>
              <a:rPr lang="nl-NL" dirty="0"/>
            </a:br>
            <a:br>
              <a:rPr lang="nl-NL" dirty="0"/>
            </a:br>
            <a:br>
              <a:rPr lang="nl-NL" dirty="0"/>
            </a:br>
            <a:endParaRPr lang="nl-NL" dirty="0"/>
          </a:p>
        </p:txBody>
      </p:sp>
      <p:graphicFrame>
        <p:nvGraphicFramePr>
          <p:cNvPr id="4" name="Tabel 3">
            <a:extLst>
              <a:ext uri="{FF2B5EF4-FFF2-40B4-BE49-F238E27FC236}">
                <a16:creationId xmlns:a16="http://schemas.microsoft.com/office/drawing/2014/main" id="{B37E4061-6D34-47FC-9724-3C29131EB7C7}"/>
              </a:ext>
            </a:extLst>
          </p:cNvPr>
          <p:cNvGraphicFramePr>
            <a:graphicFrameLocks noGrp="1"/>
          </p:cNvGraphicFramePr>
          <p:nvPr>
            <p:extLst>
              <p:ext uri="{D42A27DB-BD31-4B8C-83A1-F6EECF244321}">
                <p14:modId xmlns:p14="http://schemas.microsoft.com/office/powerpoint/2010/main" val="322025211"/>
              </p:ext>
            </p:extLst>
          </p:nvPr>
        </p:nvGraphicFramePr>
        <p:xfrm>
          <a:off x="625585" y="1573016"/>
          <a:ext cx="9123326" cy="4982529"/>
        </p:xfrm>
        <a:graphic>
          <a:graphicData uri="http://schemas.openxmlformats.org/drawingml/2006/table">
            <a:tbl>
              <a:tblPr firstRow="1" bandRow="1">
                <a:tableStyleId>{5C22544A-7EE6-4342-B048-85BDC9FD1C3A}</a:tableStyleId>
              </a:tblPr>
              <a:tblGrid>
                <a:gridCol w="2928719">
                  <a:extLst>
                    <a:ext uri="{9D8B030D-6E8A-4147-A177-3AD203B41FA5}">
                      <a16:colId xmlns:a16="http://schemas.microsoft.com/office/drawing/2014/main" val="1009339843"/>
                    </a:ext>
                  </a:extLst>
                </a:gridCol>
                <a:gridCol w="6194607">
                  <a:extLst>
                    <a:ext uri="{9D8B030D-6E8A-4147-A177-3AD203B41FA5}">
                      <a16:colId xmlns:a16="http://schemas.microsoft.com/office/drawing/2014/main" val="593967324"/>
                    </a:ext>
                  </a:extLst>
                </a:gridCol>
              </a:tblGrid>
              <a:tr h="370840">
                <a:tc>
                  <a:txBody>
                    <a:bodyPr/>
                    <a:lstStyle/>
                    <a:p>
                      <a:endParaRPr lang="nl-NL" dirty="0"/>
                    </a:p>
                  </a:txBody>
                  <a:tcPr/>
                </a:tc>
                <a:tc>
                  <a:txBody>
                    <a:bodyPr/>
                    <a:lstStyle/>
                    <a:p>
                      <a:endParaRPr lang="nl-NL" dirty="0"/>
                    </a:p>
                  </a:txBody>
                  <a:tcPr/>
                </a:tc>
                <a:extLst>
                  <a:ext uri="{0D108BD9-81ED-4DB2-BD59-A6C34878D82A}">
                    <a16:rowId xmlns:a16="http://schemas.microsoft.com/office/drawing/2014/main" val="3697699984"/>
                  </a:ext>
                </a:extLst>
              </a:tr>
              <a:tr h="370840">
                <a:tc>
                  <a:txBody>
                    <a:bodyPr/>
                    <a:lstStyle/>
                    <a:p>
                      <a:r>
                        <a:rPr lang="nl-NL" dirty="0"/>
                        <a:t>Lesweek 1:</a:t>
                      </a:r>
                    </a:p>
                  </a:txBody>
                  <a:tcPr/>
                </a:tc>
                <a:tc>
                  <a:txBody>
                    <a:bodyPr/>
                    <a:lstStyle/>
                    <a:p>
                      <a:r>
                        <a:rPr lang="nl-NL" dirty="0"/>
                        <a:t>-</a:t>
                      </a:r>
                    </a:p>
                  </a:txBody>
                  <a:tcPr/>
                </a:tc>
                <a:extLst>
                  <a:ext uri="{0D108BD9-81ED-4DB2-BD59-A6C34878D82A}">
                    <a16:rowId xmlns:a16="http://schemas.microsoft.com/office/drawing/2014/main" val="1984580415"/>
                  </a:ext>
                </a:extLst>
              </a:tr>
              <a:tr h="370840">
                <a:tc>
                  <a:txBody>
                    <a:bodyPr/>
                    <a:lstStyle/>
                    <a:p>
                      <a:r>
                        <a:rPr lang="nl-NL" dirty="0"/>
                        <a:t>Lesweek 2:</a:t>
                      </a:r>
                    </a:p>
                  </a:txBody>
                  <a:tcPr/>
                </a:tc>
                <a:tc>
                  <a:txBody>
                    <a:bodyPr/>
                    <a:lstStyle/>
                    <a:p>
                      <a:r>
                        <a:rPr lang="nl-NL" dirty="0"/>
                        <a:t>Introductie + inventarisatie leervragen + uitleg eindopdracht</a:t>
                      </a:r>
                    </a:p>
                  </a:txBody>
                  <a:tcPr/>
                </a:tc>
                <a:extLst>
                  <a:ext uri="{0D108BD9-81ED-4DB2-BD59-A6C34878D82A}">
                    <a16:rowId xmlns:a16="http://schemas.microsoft.com/office/drawing/2014/main" val="4067757580"/>
                  </a:ext>
                </a:extLst>
              </a:tr>
              <a:tr h="370840">
                <a:tc>
                  <a:txBody>
                    <a:bodyPr/>
                    <a:lstStyle/>
                    <a:p>
                      <a:r>
                        <a:rPr lang="nl-NL" dirty="0"/>
                        <a:t>Lesweek 3:</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dirty="0"/>
                        <a:t>Onderst.pl. casus A + Zorgrapportage</a:t>
                      </a:r>
                    </a:p>
                  </a:txBody>
                  <a:tcPr/>
                </a:tc>
                <a:extLst>
                  <a:ext uri="{0D108BD9-81ED-4DB2-BD59-A6C34878D82A}">
                    <a16:rowId xmlns:a16="http://schemas.microsoft.com/office/drawing/2014/main" val="1802354285"/>
                  </a:ext>
                </a:extLst>
              </a:tr>
              <a:tr h="370840">
                <a:tc>
                  <a:txBody>
                    <a:bodyPr/>
                    <a:lstStyle/>
                    <a:p>
                      <a:r>
                        <a:rPr lang="nl-NL" dirty="0"/>
                        <a:t>Lesweek 4:</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dirty="0"/>
                        <a:t>Onderst.pl. casus B + probleemformulering PES</a:t>
                      </a:r>
                    </a:p>
                  </a:txBody>
                  <a:tcPr/>
                </a:tc>
                <a:extLst>
                  <a:ext uri="{0D108BD9-81ED-4DB2-BD59-A6C34878D82A}">
                    <a16:rowId xmlns:a16="http://schemas.microsoft.com/office/drawing/2014/main" val="4256033985"/>
                  </a:ext>
                </a:extLst>
              </a:tr>
              <a:tr h="244452">
                <a:tc>
                  <a:txBody>
                    <a:bodyPr/>
                    <a:lstStyle/>
                    <a:p>
                      <a:r>
                        <a:rPr lang="nl-NL" dirty="0"/>
                        <a:t>Lesweek 5:</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dirty="0"/>
                        <a:t>Onderst.pl. casus C + doelformulering RUMBA</a:t>
                      </a:r>
                    </a:p>
                  </a:txBody>
                  <a:tcPr/>
                </a:tc>
                <a:extLst>
                  <a:ext uri="{0D108BD9-81ED-4DB2-BD59-A6C34878D82A}">
                    <a16:rowId xmlns:a16="http://schemas.microsoft.com/office/drawing/2014/main" val="2985291707"/>
                  </a:ext>
                </a:extLst>
              </a:tr>
              <a:tr h="370840">
                <a:tc>
                  <a:txBody>
                    <a:bodyPr/>
                    <a:lstStyle/>
                    <a:p>
                      <a:r>
                        <a:rPr lang="nl-NL" dirty="0"/>
                        <a:t>Lesweek 6:</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dirty="0"/>
                        <a:t>Onderst.pl. casus D + cyclus van een onderst.pl</a:t>
                      </a:r>
                    </a:p>
                  </a:txBody>
                  <a:tcPr/>
                </a:tc>
                <a:extLst>
                  <a:ext uri="{0D108BD9-81ED-4DB2-BD59-A6C34878D82A}">
                    <a16:rowId xmlns:a16="http://schemas.microsoft.com/office/drawing/2014/main" val="3913712278"/>
                  </a:ext>
                </a:extLst>
              </a:tr>
              <a:tr h="370840">
                <a:tc>
                  <a:txBody>
                    <a:bodyPr/>
                    <a:lstStyle/>
                    <a:p>
                      <a:r>
                        <a:rPr lang="nl-NL" dirty="0"/>
                        <a:t>Lesweek 7:</a:t>
                      </a:r>
                    </a:p>
                  </a:txBody>
                  <a:tcPr/>
                </a:tc>
                <a:tc>
                  <a:txBody>
                    <a:bodyPr/>
                    <a:lstStyle/>
                    <a:p>
                      <a:r>
                        <a:rPr lang="nl-NL" dirty="0"/>
                        <a:t>Evalueren + voorbereiden presentatie </a:t>
                      </a:r>
                    </a:p>
                  </a:txBody>
                  <a:tcPr/>
                </a:tc>
                <a:extLst>
                  <a:ext uri="{0D108BD9-81ED-4DB2-BD59-A6C34878D82A}">
                    <a16:rowId xmlns:a16="http://schemas.microsoft.com/office/drawing/2014/main" val="1580463680"/>
                  </a:ext>
                </a:extLst>
              </a:tr>
              <a:tr h="374969">
                <a:tc>
                  <a:txBody>
                    <a:bodyPr/>
                    <a:lstStyle/>
                    <a:p>
                      <a:r>
                        <a:rPr lang="nl-NL" dirty="0"/>
                        <a:t>Herfstvakantie</a:t>
                      </a:r>
                    </a:p>
                  </a:txBody>
                  <a:tcPr/>
                </a:tc>
                <a:tc>
                  <a:txBody>
                    <a:bodyPr/>
                    <a:lstStyle/>
                    <a:p>
                      <a:endParaRPr lang="nl-NL" dirty="0"/>
                    </a:p>
                  </a:txBody>
                  <a:tcPr/>
                </a:tc>
                <a:extLst>
                  <a:ext uri="{0D108BD9-81ED-4DB2-BD59-A6C34878D82A}">
                    <a16:rowId xmlns:a16="http://schemas.microsoft.com/office/drawing/2014/main" val="4108471988"/>
                  </a:ext>
                </a:extLst>
              </a:tr>
              <a:tr h="370840">
                <a:tc>
                  <a:txBody>
                    <a:bodyPr/>
                    <a:lstStyle/>
                    <a:p>
                      <a:r>
                        <a:rPr lang="nl-NL" dirty="0"/>
                        <a:t>Lesweek 8:</a:t>
                      </a:r>
                    </a:p>
                  </a:txBody>
                  <a:tcPr/>
                </a:tc>
                <a:tc>
                  <a:txBody>
                    <a:bodyPr/>
                    <a:lstStyle/>
                    <a:p>
                      <a:r>
                        <a:rPr lang="nl-NL" dirty="0"/>
                        <a:t>Korte presentatie (15 min. pp) in groepjes van 4 over ondersteuningsplan van jouw stage</a:t>
                      </a:r>
                    </a:p>
                  </a:txBody>
                  <a:tcPr/>
                </a:tc>
                <a:extLst>
                  <a:ext uri="{0D108BD9-81ED-4DB2-BD59-A6C34878D82A}">
                    <a16:rowId xmlns:a16="http://schemas.microsoft.com/office/drawing/2014/main" val="3513444921"/>
                  </a:ext>
                </a:extLst>
              </a:tr>
              <a:tr h="320652">
                <a:tc>
                  <a:txBody>
                    <a:bodyPr/>
                    <a:lstStyle/>
                    <a:p>
                      <a:r>
                        <a:rPr lang="nl-NL" dirty="0"/>
                        <a:t>Lesweek 9:</a:t>
                      </a:r>
                    </a:p>
                  </a:txBody>
                  <a:tcPr/>
                </a:tc>
                <a:tc>
                  <a:txBody>
                    <a:bodyPr/>
                    <a:lstStyle/>
                    <a:p>
                      <a:r>
                        <a:rPr lang="nl-NL" dirty="0"/>
                        <a:t>Inleveren eindopdracht </a:t>
                      </a:r>
                    </a:p>
                  </a:txBody>
                  <a:tcPr/>
                </a:tc>
                <a:extLst>
                  <a:ext uri="{0D108BD9-81ED-4DB2-BD59-A6C34878D82A}">
                    <a16:rowId xmlns:a16="http://schemas.microsoft.com/office/drawing/2014/main" val="1344649029"/>
                  </a:ext>
                </a:extLst>
              </a:tr>
              <a:tr h="370840">
                <a:tc>
                  <a:txBody>
                    <a:bodyPr/>
                    <a:lstStyle/>
                    <a:p>
                      <a:r>
                        <a:rPr lang="nl-NL" dirty="0"/>
                        <a:t>Lesweek 10: Bufferweek</a:t>
                      </a:r>
                    </a:p>
                  </a:txBody>
                  <a:tcPr/>
                </a:tc>
                <a:tc>
                  <a:txBody>
                    <a:bodyPr/>
                    <a:lstStyle/>
                    <a:p>
                      <a:endParaRPr lang="nl-NL" dirty="0"/>
                    </a:p>
                  </a:txBody>
                  <a:tcPr/>
                </a:tc>
                <a:extLst>
                  <a:ext uri="{0D108BD9-81ED-4DB2-BD59-A6C34878D82A}">
                    <a16:rowId xmlns:a16="http://schemas.microsoft.com/office/drawing/2014/main" val="2107563366"/>
                  </a:ext>
                </a:extLst>
              </a:tr>
            </a:tbl>
          </a:graphicData>
        </a:graphic>
      </p:graphicFrame>
    </p:spTree>
    <p:extLst>
      <p:ext uri="{BB962C8B-B14F-4D97-AF65-F5344CB8AC3E}">
        <p14:creationId xmlns:p14="http://schemas.microsoft.com/office/powerpoint/2010/main" val="1974128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283055-CFB5-4971-AC4A-3B15167E0B27}"/>
              </a:ext>
            </a:extLst>
          </p:cNvPr>
          <p:cNvSpPr>
            <a:spLocks noGrp="1"/>
          </p:cNvSpPr>
          <p:nvPr>
            <p:ph type="title"/>
          </p:nvPr>
        </p:nvSpPr>
        <p:spPr/>
        <p:txBody>
          <a:bodyPr>
            <a:normAutofit fontScale="90000"/>
          </a:bodyPr>
          <a:lstStyle/>
          <a:p>
            <a:r>
              <a:rPr lang="nl-NL" b="1" dirty="0"/>
              <a:t>Eindopdracht:</a:t>
            </a:r>
            <a:br>
              <a:rPr lang="nl-NL" dirty="0"/>
            </a:br>
            <a:br>
              <a:rPr lang="nl-NL" dirty="0"/>
            </a:br>
            <a:r>
              <a:rPr lang="nl-NL" dirty="0"/>
              <a:t>Een verslag met daarin:</a:t>
            </a:r>
            <a:br>
              <a:rPr lang="nl-NL" dirty="0"/>
            </a:br>
            <a:r>
              <a:rPr lang="nl-NL" dirty="0"/>
              <a:t>- opdrachten uit de les</a:t>
            </a:r>
            <a:br>
              <a:rPr lang="nl-NL" dirty="0"/>
            </a:br>
            <a:r>
              <a:rPr lang="nl-NL" dirty="0"/>
              <a:t>- 4 ondersteuningsplannen </a:t>
            </a:r>
            <a:br>
              <a:rPr lang="nl-NL" dirty="0"/>
            </a:br>
            <a:r>
              <a:rPr lang="nl-NL" dirty="0"/>
              <a:t>+</a:t>
            </a:r>
            <a:br>
              <a:rPr lang="nl-NL" dirty="0"/>
            </a:br>
            <a:r>
              <a:rPr lang="nl-NL" dirty="0"/>
              <a:t>- een korte presentatie van 15 minuten voor 3 medestudenten (groepjes van 4 studenten).</a:t>
            </a:r>
            <a:br>
              <a:rPr lang="nl-NL" dirty="0"/>
            </a:br>
            <a:r>
              <a:rPr lang="nl-NL" dirty="0"/>
              <a:t>-verslag van de presentaties (eigen + 3 medestudenten)</a:t>
            </a:r>
            <a:br>
              <a:rPr lang="nl-NL" dirty="0"/>
            </a:br>
            <a:br>
              <a:rPr lang="nl-NL" dirty="0"/>
            </a:br>
            <a:r>
              <a:rPr lang="nl-NL" dirty="0"/>
              <a:t>Inleveren via It’s Learning</a:t>
            </a:r>
          </a:p>
        </p:txBody>
      </p:sp>
    </p:spTree>
    <p:extLst>
      <p:ext uri="{BB962C8B-B14F-4D97-AF65-F5344CB8AC3E}">
        <p14:creationId xmlns:p14="http://schemas.microsoft.com/office/powerpoint/2010/main" val="2338860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A99E180-70BA-428C-B58F-A52616E4FDE7}"/>
              </a:ext>
            </a:extLst>
          </p:cNvPr>
          <p:cNvSpPr>
            <a:spLocks noGrp="1"/>
          </p:cNvSpPr>
          <p:nvPr>
            <p:ph type="title"/>
          </p:nvPr>
        </p:nvSpPr>
        <p:spPr>
          <a:xfrm>
            <a:off x="719537" y="637736"/>
            <a:ext cx="8596668" cy="1320800"/>
          </a:xfrm>
        </p:spPr>
        <p:txBody>
          <a:bodyPr>
            <a:normAutofit fontScale="90000"/>
          </a:bodyPr>
          <a:lstStyle/>
          <a:p>
            <a:r>
              <a:rPr lang="nl-NL" dirty="0"/>
              <a:t>Opdracht in de les:</a:t>
            </a:r>
            <a:br>
              <a:rPr lang="nl-NL" dirty="0"/>
            </a:br>
            <a:br>
              <a:rPr lang="nl-NL" dirty="0"/>
            </a:br>
            <a:r>
              <a:rPr lang="nl-NL" sz="3100" dirty="0"/>
              <a:t>Een ondersteuningsplan schrijven en evalueren valt onder methodisch handelen.</a:t>
            </a:r>
            <a:br>
              <a:rPr lang="nl-NL" sz="3100" dirty="0"/>
            </a:br>
            <a:br>
              <a:rPr lang="nl-NL" sz="3100" dirty="0"/>
            </a:br>
            <a:r>
              <a:rPr lang="nl-NL" sz="3100" dirty="0"/>
              <a:t>1. Wat versta jij onder methodisch handelen?</a:t>
            </a:r>
            <a:br>
              <a:rPr lang="nl-NL" sz="3100" dirty="0"/>
            </a:br>
            <a:br>
              <a:rPr lang="nl-NL" sz="3100" dirty="0"/>
            </a:br>
            <a:r>
              <a:rPr lang="nl-NL" sz="3100" dirty="0"/>
              <a:t>2. Hoe wordt er op jouw stageplek methodisch gehandeld? Beschrijf dit in eigen woorden.</a:t>
            </a:r>
            <a:br>
              <a:rPr lang="nl-NL" sz="3100" dirty="0"/>
            </a:br>
            <a:br>
              <a:rPr lang="nl-NL" sz="3100" dirty="0"/>
            </a:br>
            <a:r>
              <a:rPr lang="nl-NL" sz="3100" dirty="0"/>
              <a:t>3. Wie is er verantwoordelijk voor het schrijven en evalueren van een ondersteuningsplan? Beschrijf dit in eigen woorden.</a:t>
            </a:r>
          </a:p>
        </p:txBody>
      </p:sp>
    </p:spTree>
    <p:extLst>
      <p:ext uri="{BB962C8B-B14F-4D97-AF65-F5344CB8AC3E}">
        <p14:creationId xmlns:p14="http://schemas.microsoft.com/office/powerpoint/2010/main" val="978912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592928" y="0"/>
            <a:ext cx="8596668" cy="1320800"/>
          </a:xfrm>
        </p:spPr>
        <p:txBody>
          <a:bodyPr>
            <a:normAutofit fontScale="90000"/>
          </a:bodyPr>
          <a:lstStyle/>
          <a:p>
            <a:br>
              <a:rPr lang="nl-NL" b="1" dirty="0"/>
            </a:br>
            <a:r>
              <a:rPr lang="nl-NL" b="1"/>
              <a:t>Planning van les 2:</a:t>
            </a:r>
            <a:br>
              <a:rPr lang="nl-NL" dirty="0"/>
            </a:br>
            <a:br>
              <a:rPr lang="nl-NL" dirty="0"/>
            </a:br>
            <a:r>
              <a:rPr lang="nl-NL" sz="3100" dirty="0"/>
              <a:t>9:00 uur Opstart + A&amp;A</a:t>
            </a:r>
            <a:br>
              <a:rPr lang="nl-NL" sz="3100" dirty="0"/>
            </a:br>
            <a:br>
              <a:rPr lang="nl-NL" sz="3100" dirty="0"/>
            </a:br>
            <a:r>
              <a:rPr lang="nl-NL" sz="3100" dirty="0"/>
              <a:t>9:15 uur Introductie op het begrip 					         </a:t>
            </a:r>
            <a:br>
              <a:rPr lang="nl-NL" sz="3100" dirty="0"/>
            </a:br>
            <a:r>
              <a:rPr lang="nl-NL" sz="3100" dirty="0"/>
              <a:t>             ‘ondersteuningsplan’</a:t>
            </a:r>
            <a:br>
              <a:rPr lang="nl-NL" sz="3100" dirty="0"/>
            </a:br>
            <a:br>
              <a:rPr lang="nl-NL" sz="3100" dirty="0"/>
            </a:br>
            <a:r>
              <a:rPr lang="nl-NL" sz="3100" dirty="0"/>
              <a:t>9:45 uur Inventariseren van de leervragen</a:t>
            </a:r>
            <a:br>
              <a:rPr lang="nl-NL" sz="3100" dirty="0"/>
            </a:br>
            <a:br>
              <a:rPr lang="nl-NL" sz="3100" dirty="0"/>
            </a:br>
            <a:r>
              <a:rPr lang="nl-NL" sz="3100" dirty="0"/>
              <a:t>10:00 uur Uitleg eindopdracht</a:t>
            </a:r>
            <a:br>
              <a:rPr lang="nl-NL" sz="3100" dirty="0"/>
            </a:br>
            <a:br>
              <a:rPr lang="nl-NL" sz="3100" dirty="0"/>
            </a:br>
            <a:r>
              <a:rPr lang="nl-NL" sz="3100" dirty="0"/>
              <a:t>10:15 uur Opdracht in de les</a:t>
            </a:r>
            <a:br>
              <a:rPr lang="nl-NL" sz="3100" dirty="0"/>
            </a:br>
            <a:br>
              <a:rPr lang="nl-NL" sz="3100" dirty="0"/>
            </a:br>
            <a:r>
              <a:rPr lang="nl-NL" sz="3100" dirty="0"/>
              <a:t>10:30 uur: Einde les</a:t>
            </a:r>
          </a:p>
        </p:txBody>
      </p:sp>
    </p:spTree>
    <p:extLst>
      <p:ext uri="{BB962C8B-B14F-4D97-AF65-F5344CB8AC3E}">
        <p14:creationId xmlns:p14="http://schemas.microsoft.com/office/powerpoint/2010/main" val="1584027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869593" y="2571533"/>
            <a:ext cx="8596668" cy="1320800"/>
          </a:xfrm>
        </p:spPr>
        <p:txBody>
          <a:bodyPr>
            <a:normAutofit fontScale="90000"/>
          </a:bodyPr>
          <a:lstStyle/>
          <a:p>
            <a:br>
              <a:rPr lang="nl-NL" sz="4900" b="1" dirty="0"/>
            </a:br>
            <a:r>
              <a:rPr lang="nl-NL" sz="4900" b="1" dirty="0"/>
              <a:t>Wat is een ondersteuningsplan?</a:t>
            </a:r>
            <a:br>
              <a:rPr lang="nl-NL" b="1" dirty="0"/>
            </a:br>
            <a:br>
              <a:rPr lang="nl-NL" b="1" dirty="0"/>
            </a:br>
            <a:br>
              <a:rPr lang="nl-NL" b="1" dirty="0"/>
            </a:br>
            <a:br>
              <a:rPr lang="nl-NL" b="1" dirty="0"/>
            </a:br>
            <a:endParaRPr lang="nl-NL" dirty="0"/>
          </a:p>
        </p:txBody>
      </p:sp>
    </p:spTree>
    <p:extLst>
      <p:ext uri="{BB962C8B-B14F-4D97-AF65-F5344CB8AC3E}">
        <p14:creationId xmlns:p14="http://schemas.microsoft.com/office/powerpoint/2010/main" val="1840010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939932" y="813071"/>
            <a:ext cx="8596668" cy="1320800"/>
          </a:xfrm>
        </p:spPr>
        <p:txBody>
          <a:bodyPr>
            <a:normAutofit fontScale="90000"/>
          </a:bodyPr>
          <a:lstStyle/>
          <a:p>
            <a:br>
              <a:rPr lang="nl-NL" sz="4900" b="1" dirty="0"/>
            </a:br>
            <a:r>
              <a:rPr lang="nl-NL" sz="4900" b="1" dirty="0"/>
              <a:t>Een ondersteuningsplan is:</a:t>
            </a:r>
            <a:br>
              <a:rPr lang="nl-NL" sz="4900" b="1" dirty="0"/>
            </a:br>
            <a:r>
              <a:rPr lang="nl-NL" sz="4900" b="1" dirty="0"/>
              <a:t>Een document waarin het actuele beeld en het perspectief van de client worden beschreven.</a:t>
            </a:r>
            <a:br>
              <a:rPr lang="nl-NL" sz="4900" b="1" dirty="0"/>
            </a:br>
            <a:r>
              <a:rPr lang="nl-NL" sz="1800" b="1" dirty="0"/>
              <a:t>(Bron: Zo maak je een ondersteuningsplan, 2016, Noordhoff Uitgevers)</a:t>
            </a:r>
            <a:br>
              <a:rPr lang="nl-NL" b="1" dirty="0"/>
            </a:br>
            <a:br>
              <a:rPr lang="nl-NL" b="1" dirty="0"/>
            </a:br>
            <a:br>
              <a:rPr lang="nl-NL" b="1" dirty="0"/>
            </a:br>
            <a:br>
              <a:rPr lang="nl-NL" b="1" dirty="0"/>
            </a:br>
            <a:endParaRPr lang="nl-NL" dirty="0"/>
          </a:p>
        </p:txBody>
      </p:sp>
    </p:spTree>
    <p:extLst>
      <p:ext uri="{BB962C8B-B14F-4D97-AF65-F5344CB8AC3E}">
        <p14:creationId xmlns:p14="http://schemas.microsoft.com/office/powerpoint/2010/main" val="3861161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939932" y="813071"/>
            <a:ext cx="8596668" cy="1320800"/>
          </a:xfrm>
        </p:spPr>
        <p:txBody>
          <a:bodyPr>
            <a:normAutofit fontScale="90000"/>
          </a:bodyPr>
          <a:lstStyle/>
          <a:p>
            <a:r>
              <a:rPr lang="nl-NL" sz="4000" b="1" dirty="0"/>
              <a:t>Of…</a:t>
            </a:r>
            <a:br>
              <a:rPr lang="nl-NL" sz="4000" b="1" dirty="0"/>
            </a:br>
            <a:br>
              <a:rPr lang="nl-NL" sz="4000" b="1" dirty="0"/>
            </a:br>
            <a:r>
              <a:rPr lang="nl-NL" sz="4000" b="1" dirty="0"/>
              <a:t>Een ondersteuningsplan is:</a:t>
            </a:r>
            <a:br>
              <a:rPr lang="nl-NL" sz="4900" b="1" dirty="0"/>
            </a:br>
            <a:r>
              <a:rPr lang="nl-NL" sz="4000" b="1" dirty="0"/>
              <a:t>Een schriftelijke weergave van het geheel van afspraken over en doelen in de ondersteuning van de client en de professionele mogelijkheden van de zorgaanbieder.</a:t>
            </a:r>
            <a:br>
              <a:rPr lang="nl-NL" sz="4000" b="1" dirty="0"/>
            </a:br>
            <a:r>
              <a:rPr lang="nl-NL" sz="1800" b="1" dirty="0"/>
              <a:t>(Bron: Zo maak je een ondersteuningsplan, 2016, Noordhoff Uitgevers)</a:t>
            </a:r>
            <a:br>
              <a:rPr lang="nl-NL" b="1" dirty="0"/>
            </a:br>
            <a:br>
              <a:rPr lang="nl-NL" b="1" dirty="0"/>
            </a:br>
            <a:br>
              <a:rPr lang="nl-NL" b="1" dirty="0"/>
            </a:br>
            <a:br>
              <a:rPr lang="nl-NL" b="1" dirty="0"/>
            </a:br>
            <a:endParaRPr lang="nl-NL" dirty="0"/>
          </a:p>
        </p:txBody>
      </p:sp>
    </p:spTree>
    <p:extLst>
      <p:ext uri="{BB962C8B-B14F-4D97-AF65-F5344CB8AC3E}">
        <p14:creationId xmlns:p14="http://schemas.microsoft.com/office/powerpoint/2010/main" val="2711505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855525" y="1643067"/>
            <a:ext cx="8596668" cy="1320800"/>
          </a:xfrm>
        </p:spPr>
        <p:txBody>
          <a:bodyPr>
            <a:normAutofit fontScale="90000"/>
          </a:bodyPr>
          <a:lstStyle/>
          <a:p>
            <a:br>
              <a:rPr lang="nl-NL" b="1" dirty="0"/>
            </a:br>
            <a:br>
              <a:rPr lang="nl-NL" b="1" dirty="0"/>
            </a:br>
            <a:br>
              <a:rPr lang="nl-NL" b="1" dirty="0"/>
            </a:br>
            <a:r>
              <a:rPr lang="nl-NL" b="1" dirty="0"/>
              <a:t>Ken je ook nog andere benamingen voor een </a:t>
            </a:r>
            <a:r>
              <a:rPr lang="nl-NL" b="1" dirty="0" err="1"/>
              <a:t>ondersteuninsgplan</a:t>
            </a:r>
            <a:r>
              <a:rPr lang="nl-NL" b="1" dirty="0"/>
              <a:t>?</a:t>
            </a:r>
            <a:br>
              <a:rPr lang="nl-NL" b="1" dirty="0"/>
            </a:br>
            <a:br>
              <a:rPr lang="nl-NL" b="1" dirty="0"/>
            </a:br>
            <a:r>
              <a:rPr lang="nl-NL" b="1" dirty="0"/>
              <a:t>               Op bord schrijven</a:t>
            </a:r>
            <a:endParaRPr lang="nl-NL" dirty="0"/>
          </a:p>
        </p:txBody>
      </p:sp>
      <p:sp>
        <p:nvSpPr>
          <p:cNvPr id="3" name="Pijl: rechts 2">
            <a:extLst>
              <a:ext uri="{FF2B5EF4-FFF2-40B4-BE49-F238E27FC236}">
                <a16:creationId xmlns:a16="http://schemas.microsoft.com/office/drawing/2014/main" id="{40746919-D17E-4BD9-AAEB-96E15C03CEDE}"/>
              </a:ext>
            </a:extLst>
          </p:cNvPr>
          <p:cNvSpPr/>
          <p:nvPr/>
        </p:nvSpPr>
        <p:spPr>
          <a:xfrm>
            <a:off x="1139482" y="4740812"/>
            <a:ext cx="1406770" cy="1969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4" name="Afbeelding 3">
            <a:extLst>
              <a:ext uri="{FF2B5EF4-FFF2-40B4-BE49-F238E27FC236}">
                <a16:creationId xmlns:a16="http://schemas.microsoft.com/office/drawing/2014/main" id="{6B1A9841-3C25-4815-9999-434E91B1D2EE}"/>
              </a:ext>
            </a:extLst>
          </p:cNvPr>
          <p:cNvPicPr>
            <a:picLocks noChangeAspect="1"/>
          </p:cNvPicPr>
          <p:nvPr/>
        </p:nvPicPr>
        <p:blipFill>
          <a:blip r:embed="rId3"/>
          <a:stretch>
            <a:fillRect/>
          </a:stretch>
        </p:blipFill>
        <p:spPr>
          <a:xfrm>
            <a:off x="2739807" y="533633"/>
            <a:ext cx="3240312" cy="2430234"/>
          </a:xfrm>
          <a:prstGeom prst="rect">
            <a:avLst/>
          </a:prstGeom>
        </p:spPr>
      </p:pic>
    </p:spTree>
    <p:extLst>
      <p:ext uri="{BB962C8B-B14F-4D97-AF65-F5344CB8AC3E}">
        <p14:creationId xmlns:p14="http://schemas.microsoft.com/office/powerpoint/2010/main" val="565171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1150948" y="2768600"/>
            <a:ext cx="8596668" cy="1320800"/>
          </a:xfrm>
        </p:spPr>
        <p:txBody>
          <a:bodyPr>
            <a:normAutofit fontScale="90000"/>
          </a:bodyPr>
          <a:lstStyle/>
          <a:p>
            <a:r>
              <a:rPr lang="nl-NL" sz="4000" b="1" dirty="0"/>
              <a:t>Wat is het doel van een ondersteuningsplan?</a:t>
            </a:r>
            <a:br>
              <a:rPr lang="nl-NL" sz="4000" b="1" dirty="0"/>
            </a:br>
            <a:br>
              <a:rPr lang="nl-NL" sz="4000" b="1" dirty="0"/>
            </a:br>
            <a:br>
              <a:rPr lang="nl-NL" b="1" dirty="0"/>
            </a:br>
            <a:br>
              <a:rPr lang="nl-NL" b="1" dirty="0"/>
            </a:br>
            <a:endParaRPr lang="nl-NL" dirty="0"/>
          </a:p>
        </p:txBody>
      </p:sp>
    </p:spTree>
    <p:extLst>
      <p:ext uri="{BB962C8B-B14F-4D97-AF65-F5344CB8AC3E}">
        <p14:creationId xmlns:p14="http://schemas.microsoft.com/office/powerpoint/2010/main" val="2184081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728917" y="686582"/>
            <a:ext cx="9021369" cy="1320800"/>
          </a:xfrm>
        </p:spPr>
        <p:txBody>
          <a:bodyPr>
            <a:normAutofit fontScale="90000"/>
          </a:bodyPr>
          <a:lstStyle/>
          <a:p>
            <a:r>
              <a:rPr lang="nl-NL" sz="4000" b="1" dirty="0"/>
              <a:t>Het doel van een ondersteuningsplan is:</a:t>
            </a:r>
            <a:br>
              <a:rPr lang="nl-NL" sz="4000" b="1" dirty="0"/>
            </a:br>
            <a:r>
              <a:rPr lang="nl-NL" sz="4000" b="1" dirty="0"/>
              <a:t>-het beschrijven van wat een client in zijn specifieke situatie nodig heeft,</a:t>
            </a:r>
            <a:br>
              <a:rPr lang="nl-NL" sz="4000" b="1" dirty="0"/>
            </a:br>
            <a:br>
              <a:rPr lang="nl-NL" sz="4000" b="1" dirty="0"/>
            </a:br>
            <a:r>
              <a:rPr lang="nl-NL" sz="4000" b="1" dirty="0"/>
              <a:t>-bijdragen aan verbetering v.d. kwaliteit van zijn bestaan,</a:t>
            </a:r>
            <a:br>
              <a:rPr lang="nl-NL" sz="4000" b="1" dirty="0"/>
            </a:br>
            <a:br>
              <a:rPr lang="nl-NL" sz="4000" b="1" dirty="0"/>
            </a:br>
            <a:r>
              <a:rPr lang="nl-NL" sz="4000" b="1" dirty="0"/>
              <a:t>-de client helpen bij meer regie krijgen over zijn eigen leven en over de geboden ondersteuning.</a:t>
            </a:r>
            <a:br>
              <a:rPr lang="nl-NL" sz="4000" b="1" dirty="0"/>
            </a:br>
            <a:r>
              <a:rPr lang="nl-NL" sz="1800" b="1" dirty="0">
                <a:solidFill>
                  <a:srgbClr val="90C226"/>
                </a:solidFill>
              </a:rPr>
              <a:t>(Bron: Zo maak je een ondersteuningsplan, 2016, Noordhoff Uitgevers)</a:t>
            </a:r>
            <a:br>
              <a:rPr lang="nl-NL" b="1" dirty="0">
                <a:solidFill>
                  <a:srgbClr val="90C226"/>
                </a:solidFill>
              </a:rPr>
            </a:br>
            <a:br>
              <a:rPr lang="nl-NL" b="1" dirty="0">
                <a:solidFill>
                  <a:srgbClr val="90C226"/>
                </a:solidFill>
              </a:rPr>
            </a:br>
            <a:br>
              <a:rPr lang="nl-NL" sz="4000" b="1" dirty="0"/>
            </a:br>
            <a:br>
              <a:rPr lang="nl-NL" sz="4000" b="1" dirty="0"/>
            </a:br>
            <a:br>
              <a:rPr lang="nl-NL" sz="4000" b="1" dirty="0"/>
            </a:br>
            <a:br>
              <a:rPr lang="nl-NL" b="1" dirty="0"/>
            </a:br>
            <a:br>
              <a:rPr lang="nl-NL" b="1" dirty="0"/>
            </a:br>
            <a:endParaRPr lang="nl-NL" dirty="0"/>
          </a:p>
        </p:txBody>
      </p:sp>
    </p:spTree>
    <p:extLst>
      <p:ext uri="{BB962C8B-B14F-4D97-AF65-F5344CB8AC3E}">
        <p14:creationId xmlns:p14="http://schemas.microsoft.com/office/powerpoint/2010/main" val="225421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F0710E-A853-48D0-B32D-2202D66CB63F}"/>
              </a:ext>
            </a:extLst>
          </p:cNvPr>
          <p:cNvSpPr>
            <a:spLocks noGrp="1"/>
          </p:cNvSpPr>
          <p:nvPr>
            <p:ph type="title"/>
          </p:nvPr>
        </p:nvSpPr>
        <p:spPr>
          <a:xfrm>
            <a:off x="813324" y="2613856"/>
            <a:ext cx="8596668" cy="1320800"/>
          </a:xfrm>
        </p:spPr>
        <p:txBody>
          <a:bodyPr>
            <a:normAutofit fontScale="90000"/>
          </a:bodyPr>
          <a:lstStyle/>
          <a:p>
            <a:r>
              <a:rPr lang="nl-NL" sz="4000" b="1" dirty="0"/>
              <a:t>“De client is eigenaar van zijn eigen ondersteuningsplan”</a:t>
            </a:r>
            <a:br>
              <a:rPr lang="nl-NL" sz="4000" b="1" dirty="0"/>
            </a:br>
            <a:br>
              <a:rPr lang="nl-NL" sz="4000" b="1" dirty="0"/>
            </a:br>
            <a:r>
              <a:rPr lang="nl-NL" sz="1800" b="1" dirty="0">
                <a:solidFill>
                  <a:srgbClr val="90C226"/>
                </a:solidFill>
              </a:rPr>
              <a:t>(Bron: Zo maak je een ondersteuningsplan, 2016, Noordhoff Uitgevers)</a:t>
            </a:r>
            <a:br>
              <a:rPr lang="nl-NL" sz="1800" b="1" dirty="0">
                <a:solidFill>
                  <a:srgbClr val="90C226"/>
                </a:solidFill>
              </a:rPr>
            </a:br>
            <a:br>
              <a:rPr lang="nl-NL" sz="1800" b="1" dirty="0">
                <a:solidFill>
                  <a:srgbClr val="90C226"/>
                </a:solidFill>
              </a:rPr>
            </a:br>
            <a:br>
              <a:rPr lang="nl-NL" b="1" dirty="0">
                <a:solidFill>
                  <a:srgbClr val="90C226"/>
                </a:solidFill>
              </a:rPr>
            </a:br>
            <a:br>
              <a:rPr lang="nl-NL" b="1" dirty="0">
                <a:solidFill>
                  <a:srgbClr val="90C226"/>
                </a:solidFill>
              </a:rPr>
            </a:br>
            <a:br>
              <a:rPr lang="nl-NL" sz="4000" b="1" dirty="0"/>
            </a:br>
            <a:br>
              <a:rPr lang="nl-NL" sz="4000" b="1" dirty="0"/>
            </a:br>
            <a:br>
              <a:rPr lang="nl-NL" sz="4000" b="1" dirty="0"/>
            </a:br>
            <a:br>
              <a:rPr lang="nl-NL" b="1" dirty="0"/>
            </a:br>
            <a:br>
              <a:rPr lang="nl-NL" b="1" dirty="0"/>
            </a:br>
            <a:endParaRPr lang="nl-NL" dirty="0"/>
          </a:p>
        </p:txBody>
      </p:sp>
    </p:spTree>
    <p:extLst>
      <p:ext uri="{BB962C8B-B14F-4D97-AF65-F5344CB8AC3E}">
        <p14:creationId xmlns:p14="http://schemas.microsoft.com/office/powerpoint/2010/main" val="336515627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1429BF1A67E641B09F2EAAF27E91D3" ma:contentTypeVersion="7" ma:contentTypeDescription="Een nieuw document maken." ma:contentTypeScope="" ma:versionID="bb53c9d3575e7dfb5a0c2c4809ca6aa8">
  <xsd:schema xmlns:xsd="http://www.w3.org/2001/XMLSchema" xmlns:xs="http://www.w3.org/2001/XMLSchema" xmlns:p="http://schemas.microsoft.com/office/2006/metadata/properties" xmlns:ns3="ee5ad45f-5c26-4269-94b9-a38f6ca33220" targetNamespace="http://schemas.microsoft.com/office/2006/metadata/properties" ma:root="true" ma:fieldsID="3d3142cf65383345f5ff64424e2c1cc9" ns3:_="">
    <xsd:import namespace="ee5ad45f-5c26-4269-94b9-a38f6ca3322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5ad45f-5c26-4269-94b9-a38f6ca3322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2A0EC2-78F1-4E4F-9228-D6CE617833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5ad45f-5c26-4269-94b9-a38f6ca332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32542C5-AA4C-4AEB-81EB-8001D403DA48}">
  <ds:schemaRefs>
    <ds:schemaRef ds:uri="http://purl.org/dc/dcmitype/"/>
    <ds:schemaRef ds:uri="http://www.w3.org/XML/1998/namespace"/>
    <ds:schemaRef ds:uri="http://schemas.openxmlformats.org/package/2006/metadata/core-properties"/>
    <ds:schemaRef ds:uri="http://purl.org/dc/terms/"/>
    <ds:schemaRef ds:uri="http://schemas.microsoft.com/office/2006/documentManagement/types"/>
    <ds:schemaRef ds:uri="ee5ad45f-5c26-4269-94b9-a38f6ca33220"/>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53750B3E-1169-4B1C-A054-70A92E0AA0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617</TotalTime>
  <Words>173</Words>
  <Application>Microsoft Office PowerPoint</Application>
  <PresentationFormat>Breedbeeld</PresentationFormat>
  <Paragraphs>44</Paragraphs>
  <Slides>17</Slides>
  <Notes>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17</vt:i4>
      </vt:variant>
    </vt:vector>
  </HeadingPairs>
  <TitlesOfParts>
    <vt:vector size="23" baseType="lpstr">
      <vt:lpstr>Arial</vt:lpstr>
      <vt:lpstr>Calibri</vt:lpstr>
      <vt:lpstr>Franklin Gothic Book</vt:lpstr>
      <vt:lpstr>Trebuchet MS</vt:lpstr>
      <vt:lpstr>Wingdings 3</vt:lpstr>
      <vt:lpstr>Facet</vt:lpstr>
      <vt:lpstr>BO1 Het ondersteuningsplan -  schrijven en evalueren</vt:lpstr>
      <vt:lpstr> Planning van les 2:  9:00 uur Opstart + A&amp;A  9:15 uur Introductie op het begrip                             ‘ondersteuningsplan’  9:45 uur Inventariseren van de leervragen  10:00 uur Uitleg eindopdracht  10:15 uur Opdracht in de les  10:30 uur: Einde les</vt:lpstr>
      <vt:lpstr> Wat is een ondersteuningsplan?    </vt:lpstr>
      <vt:lpstr> Een ondersteuningsplan is: Een document waarin het actuele beeld en het perspectief van de client worden beschreven. (Bron: Zo maak je een ondersteuningsplan, 2016, Noordhoff Uitgevers)    </vt:lpstr>
      <vt:lpstr>Of…  Een ondersteuningsplan is: Een schriftelijke weergave van het geheel van afspraken over en doelen in de ondersteuning van de client en de professionele mogelijkheden van de zorgaanbieder. (Bron: Zo maak je een ondersteuningsplan, 2016, Noordhoff Uitgevers)    </vt:lpstr>
      <vt:lpstr>   Ken je ook nog andere benamingen voor een ondersteuninsgplan?                 Op bord schrijven</vt:lpstr>
      <vt:lpstr>Wat is het doel van een ondersteuningsplan?    </vt:lpstr>
      <vt:lpstr>Het doel van een ondersteuningsplan is: -het beschrijven van wat een client in zijn specifieke situatie nodig heeft,  -bijdragen aan verbetering v.d. kwaliteit van zijn bestaan,  -de client helpen bij meer regie krijgen over zijn eigen leven en over de geboden ondersteuning. (Bron: Zo maak je een ondersteuningsplan, 2016, Noordhoff Uitgevers)       </vt:lpstr>
      <vt:lpstr>“De client is eigenaar van zijn eigen ondersteuningsplan”  (Bron: Zo maak je een ondersteuningsplan, 2016, Noordhoff Uitgevers)         </vt:lpstr>
      <vt:lpstr>WAAROM EVALUEER JE GEBODEN ZORG ALS PROFESSIONAL?         </vt:lpstr>
      <vt:lpstr> Examens periode 11/12:  Exameneenheid C   Exameneenheid D   Exameneenheid E   Exameneenheid F  </vt:lpstr>
      <vt:lpstr> Examens periode 11/12:  Exameneenheid C    </vt:lpstr>
      <vt:lpstr> Examens periode 11/12:  Exameneenheid C    </vt:lpstr>
      <vt:lpstr> Inventarisatie van de vragen uit de klas over het schrijven van een ondersteuningsplan gekoppeld aan jullie examens.  → eventueel planning volgende dia aanpassen!</vt:lpstr>
      <vt:lpstr> Planning van de periode:    </vt:lpstr>
      <vt:lpstr>Eindopdracht:  Een verslag met daarin: - opdrachten uit de les - 4 ondersteuningsplannen  + - een korte presentatie van 15 minuten voor 3 medestudenten (groepjes van 4 studenten). -verslag van de presentaties (eigen + 3 medestudenten)  Inleveren via It’s Learning</vt:lpstr>
      <vt:lpstr>Opdracht in de les:  Een ondersteuningsplan schrijven en evalueren valt onder methodisch handelen.  1. Wat versta jij onder methodisch handelen?  2. Hoe wordt er op jouw stageplek methodisch gehandeld? Beschrijf dit in eigen woorden.  3. Wie is er verantwoordelijk voor het schrijven en evalueren van een ondersteuningsplan? Beschrijf dit in eigen woorden.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BO1 Het ondersteuningsplan</dc:title>
  <dc:creator>Mariëlle  Huisman</dc:creator>
  <cp:lastModifiedBy>Mariëlle  Huisman</cp:lastModifiedBy>
  <cp:revision>2</cp:revision>
  <dcterms:created xsi:type="dcterms:W3CDTF">2019-09-02T08:34:59Z</dcterms:created>
  <dcterms:modified xsi:type="dcterms:W3CDTF">2019-09-16T08:40:45Z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0x0101003C1429BF1A67E641B09F2EAAF27E91D3</vt:lpwstr>
  </property>
</Properties>
</file>